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12192000"/>
  <p:embeddedFontLst>
    <p:embeddedFont>
      <p:font typeface="Noto Sans SC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hk8RVbGdjZ+wKxf8kAozYF7K3t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NotoSansSC-bold.fntdata"/><Relationship Id="rId6" Type="http://schemas.openxmlformats.org/officeDocument/2006/relationships/slide" Target="slides/slide2.xml"/><Relationship Id="rId18" Type="http://schemas.openxmlformats.org/officeDocument/2006/relationships/font" Target="fonts/NotoSansSC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" name="Google Shape;1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7" name="Google Shape;68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6" name="Google Shape;76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9" name="Google Shape;849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" name="Google Shape;3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8" name="Google Shape;50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PTIST_MASTER">
  <p:cSld name="PPTIST_MASTER">
    <p:bg>
      <p:bgPr>
        <a:solidFill>
          <a:srgbClr val="FFFFFF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3A5F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kimi-web-img.moonshot.cn/img/www.balitropic-resort.com/1925d7a7293574160fd769272db1511110f5f376.jpg" id="17" name="Google Shape;17;p1"/>
          <p:cNvPicPr preferRelativeResize="0"/>
          <p:nvPr/>
        </p:nvPicPr>
        <p:blipFill rotWithShape="1">
          <a:blip r:embed="rId3">
            <a:alphaModFix/>
          </a:blip>
          <a:srcRect b="8720" l="0" r="0" t="8721"/>
          <a:stretch/>
        </p:blipFill>
        <p:spPr>
          <a:xfrm>
            <a:off x="0" y="0"/>
            <a:ext cx="12192000" cy="6858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pic>
      <p:sp>
        <p:nvSpPr>
          <p:cNvPr id="18" name="Google Shape;18;p1"/>
          <p:cNvSpPr/>
          <p:nvPr/>
        </p:nvSpPr>
        <p:spPr>
          <a:xfrm>
            <a:off x="0" y="0"/>
            <a:ext cx="12192000" cy="685800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E3A5F">
                  <a:alpha val="94901"/>
                </a:srgbClr>
              </a:gs>
              <a:gs pos="50000">
                <a:srgbClr val="1E3A5F">
                  <a:alpha val="85098"/>
                </a:srgbClr>
              </a:gs>
              <a:gs pos="100000">
                <a:srgbClr val="2A9D8F">
                  <a:alpha val="74901"/>
                </a:srgbClr>
              </a:gs>
            </a:gsLst>
            <a:lin ang="2700000" scaled="0"/>
          </a:gradFill>
          <a:ln>
            <a:noFill/>
          </a:ln>
        </p:spPr>
      </p:sp>
      <p:sp>
        <p:nvSpPr>
          <p:cNvPr id="19" name="Google Shape;19;p1"/>
          <p:cNvSpPr/>
          <p:nvPr/>
        </p:nvSpPr>
        <p:spPr>
          <a:xfrm>
            <a:off x="381000" y="914400"/>
            <a:ext cx="2038350" cy="495300"/>
          </a:xfrm>
          <a:custGeom>
            <a:rect b="b" l="l" r="r" t="t"/>
            <a:pathLst>
              <a:path extrusionOk="0" h="495300" w="2038350">
                <a:moveTo>
                  <a:pt x="76202" y="0"/>
                </a:moveTo>
                <a:lnTo>
                  <a:pt x="1962148" y="0"/>
                </a:lnTo>
                <a:cubicBezTo>
                  <a:pt x="2004233" y="0"/>
                  <a:pt x="2038350" y="34117"/>
                  <a:pt x="2038350" y="76202"/>
                </a:cubicBezTo>
                <a:lnTo>
                  <a:pt x="2038350" y="419098"/>
                </a:lnTo>
                <a:cubicBezTo>
                  <a:pt x="2038350" y="461183"/>
                  <a:pt x="2004233" y="495300"/>
                  <a:pt x="196214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"/>
          <p:cNvSpPr/>
          <p:nvPr/>
        </p:nvSpPr>
        <p:spPr>
          <a:xfrm>
            <a:off x="381000" y="914400"/>
            <a:ext cx="2124075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4300" lIns="228600" spcFirstLastPara="1" rIns="228600" wrap="square" tIns="11430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WORKSHOP DAY 2</a:t>
            </a:r>
            <a:endParaRPr b="0" i="0" sz="1600" u="none" cap="none" strike="noStrike"/>
          </a:p>
        </p:txBody>
      </p:sp>
      <p:sp>
        <p:nvSpPr>
          <p:cNvPr id="21" name="Google Shape;21;p1"/>
          <p:cNvSpPr/>
          <p:nvPr/>
        </p:nvSpPr>
        <p:spPr>
          <a:xfrm>
            <a:off x="381000" y="1638300"/>
            <a:ext cx="117729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Web Development for</a:t>
            </a:r>
            <a:endParaRPr b="0" i="0" sz="1600" u="none" cap="none" strike="noStrike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Bali's Tourism</a:t>
            </a:r>
            <a:endParaRPr b="0" i="0" sz="1600" u="none" cap="none" strike="noStrike"/>
          </a:p>
        </p:txBody>
      </p:sp>
      <p:sp>
        <p:nvSpPr>
          <p:cNvPr id="22" name="Google Shape;22;p1"/>
          <p:cNvSpPr/>
          <p:nvPr/>
        </p:nvSpPr>
        <p:spPr>
          <a:xfrm>
            <a:off x="381000" y="3581400"/>
            <a:ext cx="11572875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25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Building Websites for Hotels &amp; More</a:t>
            </a:r>
            <a:endParaRPr b="0" i="0" sz="1600" u="none" cap="none" strike="noStrike"/>
          </a:p>
        </p:txBody>
      </p:sp>
      <p:sp>
        <p:nvSpPr>
          <p:cNvPr id="23" name="Google Shape;23;p1"/>
          <p:cNvSpPr/>
          <p:nvPr/>
        </p:nvSpPr>
        <p:spPr>
          <a:xfrm>
            <a:off x="385763" y="4233863"/>
            <a:ext cx="7305675" cy="1209675"/>
          </a:xfrm>
          <a:custGeom>
            <a:rect b="b" l="l" r="r" t="t"/>
            <a:pathLst>
              <a:path extrusionOk="0" h="1209675" w="7305675">
                <a:moveTo>
                  <a:pt x="152395" y="0"/>
                </a:moveTo>
                <a:lnTo>
                  <a:pt x="7153280" y="0"/>
                </a:lnTo>
                <a:cubicBezTo>
                  <a:pt x="7237389" y="0"/>
                  <a:pt x="7305675" y="68286"/>
                  <a:pt x="7305675" y="152395"/>
                </a:cubicBezTo>
                <a:lnTo>
                  <a:pt x="7305675" y="1057280"/>
                </a:lnTo>
                <a:cubicBezTo>
                  <a:pt x="7305675" y="1141389"/>
                  <a:pt x="7237389" y="1209675"/>
                  <a:pt x="7153280" y="1209675"/>
                </a:cubicBezTo>
                <a:lnTo>
                  <a:pt x="152395" y="1209675"/>
                </a:lnTo>
                <a:cubicBezTo>
                  <a:pt x="68286" y="1209675"/>
                  <a:pt x="0" y="1141389"/>
                  <a:pt x="0" y="1057280"/>
                </a:cubicBezTo>
                <a:lnTo>
                  <a:pt x="0" y="152395"/>
                </a:lnTo>
                <a:cubicBezTo>
                  <a:pt x="0" y="68286"/>
                  <a:pt x="68286" y="0"/>
                  <a:pt x="15239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cap="flat" cmpd="sng" w="12700">
            <a:solidFill>
              <a:srgbClr val="FFFFFF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"/>
          <p:cNvSpPr/>
          <p:nvPr/>
        </p:nvSpPr>
        <p:spPr>
          <a:xfrm>
            <a:off x="619125" y="4467225"/>
            <a:ext cx="6953250" cy="74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Bedah Tuntas Backend: Cara Kerja Sistem Pemesanan dan Payment Gateway Hotel</a:t>
            </a:r>
            <a:endParaRPr b="0" i="0" sz="1600" u="none" cap="none" strike="noStrike"/>
          </a:p>
        </p:txBody>
      </p:sp>
      <p:sp>
        <p:nvSpPr>
          <p:cNvPr id="25" name="Google Shape;25;p1"/>
          <p:cNvSpPr/>
          <p:nvPr/>
        </p:nvSpPr>
        <p:spPr>
          <a:xfrm>
            <a:off x="423863" y="6115050"/>
            <a:ext cx="200025" cy="228600"/>
          </a:xfrm>
          <a:custGeom>
            <a:rect b="b" l="l" r="r" t="t"/>
            <a:pathLst>
              <a:path extrusionOk="0" h="228600" w="200025">
                <a:moveTo>
                  <a:pt x="57150" y="0"/>
                </a:moveTo>
                <a:cubicBezTo>
                  <a:pt x="65053" y="0"/>
                  <a:pt x="71438" y="6385"/>
                  <a:pt x="71438" y="14288"/>
                </a:cubicBezTo>
                <a:lnTo>
                  <a:pt x="71438" y="28575"/>
                </a:lnTo>
                <a:lnTo>
                  <a:pt x="128588" y="28575"/>
                </a:lnTo>
                <a:lnTo>
                  <a:pt x="128588" y="14288"/>
                </a:lnTo>
                <a:cubicBezTo>
                  <a:pt x="128588" y="6385"/>
                  <a:pt x="134972" y="0"/>
                  <a:pt x="142875" y="0"/>
                </a:cubicBezTo>
                <a:cubicBezTo>
                  <a:pt x="150778" y="0"/>
                  <a:pt x="157163" y="6385"/>
                  <a:pt x="157163" y="14288"/>
                </a:cubicBezTo>
                <a:lnTo>
                  <a:pt x="157163" y="28575"/>
                </a:lnTo>
                <a:lnTo>
                  <a:pt x="171450" y="28575"/>
                </a:lnTo>
                <a:cubicBezTo>
                  <a:pt x="187211" y="28575"/>
                  <a:pt x="200025" y="41389"/>
                  <a:pt x="200025" y="57150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57150"/>
                </a:lnTo>
                <a:cubicBezTo>
                  <a:pt x="0" y="41389"/>
                  <a:pt x="12814" y="28575"/>
                  <a:pt x="28575" y="28575"/>
                </a:cubicBezTo>
                <a:lnTo>
                  <a:pt x="42863" y="28575"/>
                </a:lnTo>
                <a:lnTo>
                  <a:pt x="42863" y="14288"/>
                </a:lnTo>
                <a:cubicBezTo>
                  <a:pt x="42863" y="6385"/>
                  <a:pt x="49247" y="0"/>
                  <a:pt x="57150" y="0"/>
                </a:cubicBezTo>
                <a:close/>
                <a:moveTo>
                  <a:pt x="28575" y="107156"/>
                </a:moveTo>
                <a:lnTo>
                  <a:pt x="28575" y="121444"/>
                </a:lnTo>
                <a:cubicBezTo>
                  <a:pt x="28575" y="125373"/>
                  <a:pt x="31790" y="128588"/>
                  <a:pt x="35719" y="128588"/>
                </a:cubicBezTo>
                <a:lnTo>
                  <a:pt x="50006" y="128588"/>
                </a:lnTo>
                <a:cubicBezTo>
                  <a:pt x="53935" y="128588"/>
                  <a:pt x="57150" y="125373"/>
                  <a:pt x="57150" y="121444"/>
                </a:cubicBezTo>
                <a:lnTo>
                  <a:pt x="57150" y="107156"/>
                </a:lnTo>
                <a:cubicBezTo>
                  <a:pt x="57150" y="103227"/>
                  <a:pt x="53935" y="100013"/>
                  <a:pt x="50006" y="100013"/>
                </a:cubicBezTo>
                <a:lnTo>
                  <a:pt x="35719" y="100013"/>
                </a:lnTo>
                <a:cubicBezTo>
                  <a:pt x="31790" y="100013"/>
                  <a:pt x="28575" y="103227"/>
                  <a:pt x="28575" y="107156"/>
                </a:cubicBezTo>
                <a:close/>
                <a:moveTo>
                  <a:pt x="85725" y="107156"/>
                </a:moveTo>
                <a:lnTo>
                  <a:pt x="85725" y="121444"/>
                </a:lnTo>
                <a:cubicBezTo>
                  <a:pt x="85725" y="125373"/>
                  <a:pt x="88940" y="128588"/>
                  <a:pt x="92869" y="128588"/>
                </a:cubicBezTo>
                <a:lnTo>
                  <a:pt x="107156" y="128588"/>
                </a:lnTo>
                <a:cubicBezTo>
                  <a:pt x="111085" y="128588"/>
                  <a:pt x="114300" y="125373"/>
                  <a:pt x="114300" y="121444"/>
                </a:cubicBezTo>
                <a:lnTo>
                  <a:pt x="114300" y="107156"/>
                </a:lnTo>
                <a:cubicBezTo>
                  <a:pt x="114300" y="103227"/>
                  <a:pt x="111085" y="100013"/>
                  <a:pt x="107156" y="100013"/>
                </a:cubicBezTo>
                <a:lnTo>
                  <a:pt x="92869" y="100013"/>
                </a:lnTo>
                <a:cubicBezTo>
                  <a:pt x="88940" y="100013"/>
                  <a:pt x="85725" y="103227"/>
                  <a:pt x="85725" y="107156"/>
                </a:cubicBezTo>
                <a:close/>
                <a:moveTo>
                  <a:pt x="150019" y="100013"/>
                </a:moveTo>
                <a:cubicBezTo>
                  <a:pt x="146090" y="100013"/>
                  <a:pt x="142875" y="103227"/>
                  <a:pt x="142875" y="107156"/>
                </a:cubicBezTo>
                <a:lnTo>
                  <a:pt x="142875" y="121444"/>
                </a:lnTo>
                <a:cubicBezTo>
                  <a:pt x="142875" y="125373"/>
                  <a:pt x="146090" y="128588"/>
                  <a:pt x="150019" y="128588"/>
                </a:cubicBezTo>
                <a:lnTo>
                  <a:pt x="164306" y="128588"/>
                </a:lnTo>
                <a:cubicBezTo>
                  <a:pt x="168235" y="128588"/>
                  <a:pt x="171450" y="125373"/>
                  <a:pt x="171450" y="121444"/>
                </a:cubicBezTo>
                <a:lnTo>
                  <a:pt x="171450" y="107156"/>
                </a:lnTo>
                <a:cubicBezTo>
                  <a:pt x="171450" y="103227"/>
                  <a:pt x="168235" y="100013"/>
                  <a:pt x="164306" y="100013"/>
                </a:cubicBezTo>
                <a:lnTo>
                  <a:pt x="150019" y="100013"/>
                </a:lnTo>
                <a:close/>
                <a:moveTo>
                  <a:pt x="28575" y="164306"/>
                </a:move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50006" y="185738"/>
                </a:lnTo>
                <a:cubicBezTo>
                  <a:pt x="53935" y="185738"/>
                  <a:pt x="57150" y="182523"/>
                  <a:pt x="57150" y="178594"/>
                </a:cubicBezTo>
                <a:lnTo>
                  <a:pt x="57150" y="164306"/>
                </a:lnTo>
                <a:cubicBezTo>
                  <a:pt x="57150" y="160377"/>
                  <a:pt x="53935" y="157163"/>
                  <a:pt x="50006" y="157163"/>
                </a:cubicBezTo>
                <a:lnTo>
                  <a:pt x="35719" y="157163"/>
                </a:lnTo>
                <a:cubicBezTo>
                  <a:pt x="31790" y="157163"/>
                  <a:pt x="28575" y="160377"/>
                  <a:pt x="28575" y="164306"/>
                </a:cubicBezTo>
                <a:close/>
                <a:moveTo>
                  <a:pt x="92869" y="157163"/>
                </a:moveTo>
                <a:cubicBezTo>
                  <a:pt x="88940" y="157163"/>
                  <a:pt x="85725" y="160377"/>
                  <a:pt x="85725" y="164306"/>
                </a:cubicBezTo>
                <a:lnTo>
                  <a:pt x="85725" y="178594"/>
                </a:lnTo>
                <a:cubicBezTo>
                  <a:pt x="85725" y="182523"/>
                  <a:pt x="88940" y="185738"/>
                  <a:pt x="92869" y="185738"/>
                </a:cubicBezTo>
                <a:lnTo>
                  <a:pt x="107156" y="185738"/>
                </a:lnTo>
                <a:cubicBezTo>
                  <a:pt x="111085" y="185738"/>
                  <a:pt x="114300" y="182523"/>
                  <a:pt x="114300" y="178594"/>
                </a:cubicBezTo>
                <a:lnTo>
                  <a:pt x="114300" y="164306"/>
                </a:lnTo>
                <a:cubicBezTo>
                  <a:pt x="114300" y="160377"/>
                  <a:pt x="111085" y="157163"/>
                  <a:pt x="107156" y="157163"/>
                </a:cubicBezTo>
                <a:lnTo>
                  <a:pt x="92869" y="157163"/>
                </a:lnTo>
                <a:close/>
                <a:moveTo>
                  <a:pt x="142875" y="164306"/>
                </a:moveTo>
                <a:lnTo>
                  <a:pt x="142875" y="178594"/>
                </a:lnTo>
                <a:cubicBezTo>
                  <a:pt x="142875" y="182523"/>
                  <a:pt x="146090" y="185738"/>
                  <a:pt x="150019" y="185738"/>
                </a:cubicBezTo>
                <a:lnTo>
                  <a:pt x="164306" y="185738"/>
                </a:lnTo>
                <a:cubicBezTo>
                  <a:pt x="168235" y="185738"/>
                  <a:pt x="171450" y="182523"/>
                  <a:pt x="171450" y="178594"/>
                </a:cubicBezTo>
                <a:lnTo>
                  <a:pt x="171450" y="164306"/>
                </a:lnTo>
                <a:cubicBezTo>
                  <a:pt x="171450" y="160377"/>
                  <a:pt x="168235" y="157163"/>
                  <a:pt x="164306" y="157163"/>
                </a:cubicBezTo>
                <a:lnTo>
                  <a:pt x="150019" y="157163"/>
                </a:lnTo>
                <a:cubicBezTo>
                  <a:pt x="146090" y="157163"/>
                  <a:pt x="142875" y="160377"/>
                  <a:pt x="142875" y="164306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1"/>
          <p:cNvSpPr/>
          <p:nvPr/>
        </p:nvSpPr>
        <p:spPr>
          <a:xfrm>
            <a:off x="819150" y="5981700"/>
            <a:ext cx="14382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24 Februari 2026</a:t>
            </a:r>
            <a:endParaRPr b="0" i="0" sz="1600" u="none" cap="none" strike="noStrike"/>
          </a:p>
        </p:txBody>
      </p:sp>
      <p:sp>
        <p:nvSpPr>
          <p:cNvPr id="27" name="Google Shape;27;p1"/>
          <p:cNvSpPr/>
          <p:nvPr/>
        </p:nvSpPr>
        <p:spPr>
          <a:xfrm>
            <a:off x="819150" y="6248400"/>
            <a:ext cx="14287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16.00 - 17.30 WIB</a:t>
            </a:r>
            <a:endParaRPr b="0" i="0" sz="1600" u="none" cap="none" strike="noStrike"/>
          </a:p>
        </p:txBody>
      </p:sp>
      <p:sp>
        <p:nvSpPr>
          <p:cNvPr id="28" name="Google Shape;28;p1"/>
          <p:cNvSpPr/>
          <p:nvPr/>
        </p:nvSpPr>
        <p:spPr>
          <a:xfrm>
            <a:off x="10191155" y="6134100"/>
            <a:ext cx="142875" cy="190500"/>
          </a:xfrm>
          <a:custGeom>
            <a:rect b="b" l="l" r="r" t="t"/>
            <a:pathLst>
              <a:path extrusionOk="0" h="190500" w="142875">
                <a:moveTo>
                  <a:pt x="0" y="70172"/>
                </a:moveTo>
                <a:cubicBezTo>
                  <a:pt x="0" y="31403"/>
                  <a:pt x="31998" y="0"/>
                  <a:pt x="71438" y="0"/>
                </a:cubicBezTo>
                <a:cubicBezTo>
                  <a:pt x="110877" y="0"/>
                  <a:pt x="142875" y="31403"/>
                  <a:pt x="142875" y="70172"/>
                </a:cubicBezTo>
                <a:cubicBezTo>
                  <a:pt x="142875" y="114560"/>
                  <a:pt x="98152" y="167767"/>
                  <a:pt x="79474" y="188044"/>
                </a:cubicBezTo>
                <a:cubicBezTo>
                  <a:pt x="75084" y="192807"/>
                  <a:pt x="67754" y="192807"/>
                  <a:pt x="63364" y="188044"/>
                </a:cubicBezTo>
                <a:cubicBezTo>
                  <a:pt x="44686" y="167767"/>
                  <a:pt x="-37" y="114560"/>
                  <a:pt x="-37" y="70172"/>
                </a:cubicBezTo>
                <a:close/>
                <a:moveTo>
                  <a:pt x="71438" y="95250"/>
                </a:moveTo>
                <a:cubicBezTo>
                  <a:pt x="84580" y="95250"/>
                  <a:pt x="95250" y="84580"/>
                  <a:pt x="95250" y="71438"/>
                </a:cubicBezTo>
                <a:cubicBezTo>
                  <a:pt x="95250" y="58295"/>
                  <a:pt x="84580" y="47625"/>
                  <a:pt x="71438" y="47625"/>
                </a:cubicBezTo>
                <a:cubicBezTo>
                  <a:pt x="58295" y="47625"/>
                  <a:pt x="47625" y="58295"/>
                  <a:pt x="47625" y="71438"/>
                </a:cubicBezTo>
                <a:cubicBezTo>
                  <a:pt x="47625" y="84580"/>
                  <a:pt x="58295" y="95250"/>
                  <a:pt x="71438" y="9525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1"/>
          <p:cNvSpPr/>
          <p:nvPr/>
        </p:nvSpPr>
        <p:spPr>
          <a:xfrm>
            <a:off x="10495955" y="6096000"/>
            <a:ext cx="14001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Online Workshop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🌐 Peragaan: REST API Communication</a:t>
            </a:r>
            <a:endParaRPr b="0" i="0" sz="1600" u="none" cap="none" strike="noStrike"/>
          </a:p>
        </p:txBody>
      </p:sp>
      <p:sp>
        <p:nvSpPr>
          <p:cNvPr id="596" name="Google Shape;596;p10"/>
          <p:cNvSpPr/>
          <p:nvPr/>
        </p:nvSpPr>
        <p:spPr>
          <a:xfrm>
            <a:off x="317500" y="539750"/>
            <a:ext cx="11699875" cy="3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5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Bagaimana Front-End dan Back-End Berkomunikasi</a:t>
            </a:r>
            <a:endParaRPr b="0" i="0" sz="1600" u="none" cap="none" strike="noStrike"/>
          </a:p>
        </p:txBody>
      </p:sp>
      <p:sp>
        <p:nvSpPr>
          <p:cNvPr id="597" name="Google Shape;597;p10"/>
          <p:cNvSpPr/>
          <p:nvPr/>
        </p:nvSpPr>
        <p:spPr>
          <a:xfrm>
            <a:off x="317500" y="984250"/>
            <a:ext cx="11557000" cy="1762125"/>
          </a:xfrm>
          <a:custGeom>
            <a:rect b="b" l="l" r="r" t="t"/>
            <a:pathLst>
              <a:path extrusionOk="0" h="1762125" w="11557000">
                <a:moveTo>
                  <a:pt x="95243" y="0"/>
                </a:moveTo>
                <a:lnTo>
                  <a:pt x="11461757" y="0"/>
                </a:lnTo>
                <a:cubicBezTo>
                  <a:pt x="11514323" y="0"/>
                  <a:pt x="11557000" y="42677"/>
                  <a:pt x="11557000" y="95243"/>
                </a:cubicBezTo>
                <a:lnTo>
                  <a:pt x="11557000" y="1666882"/>
                </a:lnTo>
                <a:cubicBezTo>
                  <a:pt x="11557000" y="1719483"/>
                  <a:pt x="11514358" y="1762125"/>
                  <a:pt x="11461757" y="1762125"/>
                </a:cubicBezTo>
                <a:lnTo>
                  <a:pt x="95243" y="1762125"/>
                </a:lnTo>
                <a:cubicBezTo>
                  <a:pt x="42642" y="1762125"/>
                  <a:pt x="0" y="1719483"/>
                  <a:pt x="0" y="1666882"/>
                </a:cubicBezTo>
                <a:lnTo>
                  <a:pt x="0" y="95243"/>
                </a:lnTo>
                <a:cubicBezTo>
                  <a:pt x="0" y="42677"/>
                  <a:pt x="42677" y="0"/>
                  <a:pt x="9524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10"/>
          <p:cNvSpPr/>
          <p:nvPr/>
        </p:nvSpPr>
        <p:spPr>
          <a:xfrm>
            <a:off x="2596431" y="1143000"/>
            <a:ext cx="1016000" cy="1016000"/>
          </a:xfrm>
          <a:custGeom>
            <a:rect b="b" l="l" r="r" t="t"/>
            <a:pathLst>
              <a:path extrusionOk="0" h="1016000" w="1016000">
                <a:moveTo>
                  <a:pt x="127000" y="0"/>
                </a:moveTo>
                <a:lnTo>
                  <a:pt x="889000" y="0"/>
                </a:lnTo>
                <a:cubicBezTo>
                  <a:pt x="959093" y="0"/>
                  <a:pt x="1016000" y="56907"/>
                  <a:pt x="1016000" y="127000"/>
                </a:cubicBezTo>
                <a:lnTo>
                  <a:pt x="1016000" y="889000"/>
                </a:lnTo>
                <a:cubicBezTo>
                  <a:pt x="1016000" y="959093"/>
                  <a:pt x="959093" y="1016000"/>
                  <a:pt x="889000" y="1016000"/>
                </a:cubicBezTo>
                <a:lnTo>
                  <a:pt x="127000" y="1016000"/>
                </a:lnTo>
                <a:cubicBezTo>
                  <a:pt x="56907" y="1016000"/>
                  <a:pt x="0" y="959093"/>
                  <a:pt x="0" y="889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gradFill>
            <a:gsLst>
              <a:gs pos="0">
                <a:srgbClr val="E9C46A"/>
              </a:gs>
              <a:gs pos="100000">
                <a:srgbClr val="D4A853"/>
              </a:gs>
            </a:gsLst>
            <a:lin ang="2700000" scaled="0"/>
          </a:gra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10"/>
          <p:cNvSpPr/>
          <p:nvPr/>
        </p:nvSpPr>
        <p:spPr>
          <a:xfrm>
            <a:off x="2961556" y="1317625"/>
            <a:ext cx="285750" cy="285750"/>
          </a:xfrm>
          <a:custGeom>
            <a:rect b="b" l="l" r="r" t="t"/>
            <a:pathLst>
              <a:path extrusionOk="0" h="285750" w="285750">
                <a:moveTo>
                  <a:pt x="35719" y="17859"/>
                </a:moveTo>
                <a:cubicBezTo>
                  <a:pt x="16018" y="17859"/>
                  <a:pt x="0" y="33877"/>
                  <a:pt x="0" y="53578"/>
                </a:cubicBezTo>
                <a:lnTo>
                  <a:pt x="0" y="196453"/>
                </a:lnTo>
                <a:cubicBezTo>
                  <a:pt x="0" y="216154"/>
                  <a:pt x="16018" y="232172"/>
                  <a:pt x="35719" y="232172"/>
                </a:cubicBezTo>
                <a:lnTo>
                  <a:pt x="116086" y="232172"/>
                </a:lnTo>
                <a:lnTo>
                  <a:pt x="107156" y="258961"/>
                </a:lnTo>
                <a:lnTo>
                  <a:pt x="66973" y="258961"/>
                </a:lnTo>
                <a:cubicBezTo>
                  <a:pt x="59550" y="258961"/>
                  <a:pt x="53578" y="264933"/>
                  <a:pt x="53578" y="272355"/>
                </a:cubicBezTo>
                <a:cubicBezTo>
                  <a:pt x="53578" y="279778"/>
                  <a:pt x="59550" y="285750"/>
                  <a:pt x="66973" y="285750"/>
                </a:cubicBezTo>
                <a:lnTo>
                  <a:pt x="218777" y="285750"/>
                </a:lnTo>
                <a:cubicBezTo>
                  <a:pt x="226200" y="285750"/>
                  <a:pt x="232172" y="279778"/>
                  <a:pt x="232172" y="272355"/>
                </a:cubicBezTo>
                <a:cubicBezTo>
                  <a:pt x="232172" y="264933"/>
                  <a:pt x="226200" y="258961"/>
                  <a:pt x="218777" y="258961"/>
                </a:cubicBezTo>
                <a:lnTo>
                  <a:pt x="178594" y="258961"/>
                </a:lnTo>
                <a:lnTo>
                  <a:pt x="169664" y="232172"/>
                </a:lnTo>
                <a:lnTo>
                  <a:pt x="250031" y="232172"/>
                </a:lnTo>
                <a:cubicBezTo>
                  <a:pt x="269732" y="232172"/>
                  <a:pt x="285750" y="216154"/>
                  <a:pt x="285750" y="196453"/>
                </a:cubicBezTo>
                <a:lnTo>
                  <a:pt x="285750" y="53578"/>
                </a:lnTo>
                <a:cubicBezTo>
                  <a:pt x="285750" y="33877"/>
                  <a:pt x="269732" y="17859"/>
                  <a:pt x="250031" y="17859"/>
                </a:cubicBezTo>
                <a:lnTo>
                  <a:pt x="35719" y="17859"/>
                </a:lnTo>
                <a:close/>
                <a:moveTo>
                  <a:pt x="53578" y="53578"/>
                </a:moveTo>
                <a:lnTo>
                  <a:pt x="232172" y="53578"/>
                </a:lnTo>
                <a:cubicBezTo>
                  <a:pt x="242050" y="53578"/>
                  <a:pt x="250031" y="61559"/>
                  <a:pt x="250031" y="71438"/>
                </a:cubicBezTo>
                <a:lnTo>
                  <a:pt x="250031" y="160734"/>
                </a:lnTo>
                <a:cubicBezTo>
                  <a:pt x="250031" y="170613"/>
                  <a:pt x="242050" y="178594"/>
                  <a:pt x="232172" y="178594"/>
                </a:cubicBezTo>
                <a:lnTo>
                  <a:pt x="53578" y="178594"/>
                </a:lnTo>
                <a:cubicBezTo>
                  <a:pt x="43700" y="178594"/>
                  <a:pt x="35719" y="170613"/>
                  <a:pt x="35719" y="160734"/>
                </a:cubicBezTo>
                <a:lnTo>
                  <a:pt x="35719" y="71438"/>
                </a:lnTo>
                <a:cubicBezTo>
                  <a:pt x="35719" y="61559"/>
                  <a:pt x="43700" y="53578"/>
                  <a:pt x="53578" y="53578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10"/>
          <p:cNvSpPr/>
          <p:nvPr/>
        </p:nvSpPr>
        <p:spPr>
          <a:xfrm>
            <a:off x="2769319" y="1666875"/>
            <a:ext cx="6667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Front-End</a:t>
            </a:r>
            <a:endParaRPr b="0" i="0" sz="1600" u="none" cap="none" strike="noStrike"/>
          </a:p>
        </p:txBody>
      </p:sp>
      <p:sp>
        <p:nvSpPr>
          <p:cNvPr id="601" name="Google Shape;601;p10"/>
          <p:cNvSpPr/>
          <p:nvPr/>
        </p:nvSpPr>
        <p:spPr>
          <a:xfrm>
            <a:off x="2789411" y="1857375"/>
            <a:ext cx="627063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React/Vue/JS</a:t>
            </a:r>
            <a:endParaRPr b="0" i="0" sz="1600" u="none" cap="none" strike="noStrike"/>
          </a:p>
        </p:txBody>
      </p:sp>
      <p:sp>
        <p:nvSpPr>
          <p:cNvPr id="602" name="Google Shape;602;p10"/>
          <p:cNvSpPr/>
          <p:nvPr/>
        </p:nvSpPr>
        <p:spPr>
          <a:xfrm>
            <a:off x="2600399" y="2258219"/>
            <a:ext cx="1349375" cy="325438"/>
          </a:xfrm>
          <a:custGeom>
            <a:rect b="b" l="l" r="r" t="t"/>
            <a:pathLst>
              <a:path extrusionOk="0" h="325438" w="1349375">
                <a:moveTo>
                  <a:pt x="63499" y="0"/>
                </a:moveTo>
                <a:lnTo>
                  <a:pt x="1285876" y="0"/>
                </a:lnTo>
                <a:cubicBezTo>
                  <a:pt x="1320945" y="0"/>
                  <a:pt x="1349375" y="28430"/>
                  <a:pt x="1349375" y="63499"/>
                </a:cubicBezTo>
                <a:lnTo>
                  <a:pt x="1349375" y="261938"/>
                </a:lnTo>
                <a:cubicBezTo>
                  <a:pt x="1349375" y="297008"/>
                  <a:pt x="1320945" y="325438"/>
                  <a:pt x="1285876" y="325438"/>
                </a:cubicBezTo>
                <a:lnTo>
                  <a:pt x="63499" y="325438"/>
                </a:lnTo>
                <a:cubicBezTo>
                  <a:pt x="28430" y="325438"/>
                  <a:pt x="0" y="297008"/>
                  <a:pt x="0" y="261938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EFF6FF"/>
          </a:solidFill>
          <a:ln cap="flat" cmpd="sng" w="12700">
            <a:solidFill>
              <a:srgbClr val="BEDB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10"/>
          <p:cNvSpPr/>
          <p:nvPr/>
        </p:nvSpPr>
        <p:spPr>
          <a:xfrm>
            <a:off x="2675806" y="2357438"/>
            <a:ext cx="1198563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1447E6"/>
                </a:solidFill>
                <a:latin typeface="Arial"/>
                <a:ea typeface="Arial"/>
                <a:cs typeface="Arial"/>
                <a:sym typeface="Arial"/>
              </a:rPr>
              <a:t>fetch('/api/hotels')</a:t>
            </a:r>
            <a:endParaRPr b="0" i="0" sz="1600" u="none" cap="none" strike="noStrike"/>
          </a:p>
        </p:txBody>
      </p:sp>
      <p:sp>
        <p:nvSpPr>
          <p:cNvPr id="604" name="Google Shape;604;p10"/>
          <p:cNvSpPr/>
          <p:nvPr/>
        </p:nvSpPr>
        <p:spPr>
          <a:xfrm>
            <a:off x="4140274" y="1404938"/>
            <a:ext cx="1016000" cy="285750"/>
          </a:xfrm>
          <a:custGeom>
            <a:rect b="b" l="l" r="r" t="t"/>
            <a:pathLst>
              <a:path extrusionOk="0" h="285750" w="1016000">
                <a:moveTo>
                  <a:pt x="142875" y="0"/>
                </a:moveTo>
                <a:lnTo>
                  <a:pt x="873125" y="0"/>
                </a:lnTo>
                <a:cubicBezTo>
                  <a:pt x="951980" y="0"/>
                  <a:pt x="1016000" y="64020"/>
                  <a:pt x="1016000" y="142875"/>
                </a:cubicBezTo>
                <a:lnTo>
                  <a:pt x="1016000" y="142875"/>
                </a:lnTo>
                <a:cubicBezTo>
                  <a:pt x="1016000" y="221730"/>
                  <a:pt x="951980" y="285750"/>
                  <a:pt x="873125" y="285750"/>
                </a:cubicBezTo>
                <a:lnTo>
                  <a:pt x="142875" y="285750"/>
                </a:lnTo>
                <a:cubicBezTo>
                  <a:pt x="64020" y="285750"/>
                  <a:pt x="0" y="221730"/>
                  <a:pt x="0" y="142875"/>
                </a:cubicBezTo>
                <a:lnTo>
                  <a:pt x="0" y="142875"/>
                </a:lnTo>
                <a:cubicBezTo>
                  <a:pt x="0" y="64020"/>
                  <a:pt x="64020" y="0"/>
                  <a:pt x="142875" y="0"/>
                </a:cubicBezTo>
                <a:close/>
              </a:path>
            </a:pathLst>
          </a:custGeom>
          <a:solidFill>
            <a:srgbClr val="DCFC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0"/>
          <p:cNvSpPr/>
          <p:nvPr/>
        </p:nvSpPr>
        <p:spPr>
          <a:xfrm>
            <a:off x="4267274" y="1468438"/>
            <a:ext cx="817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008236"/>
                </a:solidFill>
                <a:latin typeface="Arial"/>
                <a:ea typeface="Arial"/>
                <a:cs typeface="Arial"/>
                <a:sym typeface="Arial"/>
              </a:rPr>
              <a:t>HTTP Request</a:t>
            </a:r>
            <a:endParaRPr b="0" i="0" sz="1600" u="none" cap="none" strike="noStrike"/>
          </a:p>
        </p:txBody>
      </p:sp>
      <p:sp>
        <p:nvSpPr>
          <p:cNvPr id="606" name="Google Shape;606;p10"/>
          <p:cNvSpPr/>
          <p:nvPr/>
        </p:nvSpPr>
        <p:spPr>
          <a:xfrm>
            <a:off x="4456534" y="1754188"/>
            <a:ext cx="381000" cy="381000"/>
          </a:xfrm>
          <a:custGeom>
            <a:rect b="b" l="l" r="r" t="t"/>
            <a:pathLst>
              <a:path extrusionOk="0" h="381000" w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00C9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0"/>
          <p:cNvSpPr/>
          <p:nvPr/>
        </p:nvSpPr>
        <p:spPr>
          <a:xfrm>
            <a:off x="4465252" y="1205162"/>
            <a:ext cx="325438" cy="190500"/>
          </a:xfrm>
          <a:custGeom>
            <a:rect b="b" l="l" r="r" t="t"/>
            <a:pathLst>
              <a:path extrusionOk="0" h="190500" w="325438">
                <a:moveTo>
                  <a:pt x="31751" y="0"/>
                </a:moveTo>
                <a:lnTo>
                  <a:pt x="293687" y="0"/>
                </a:lnTo>
                <a:cubicBezTo>
                  <a:pt x="311222" y="0"/>
                  <a:pt x="325438" y="14215"/>
                  <a:pt x="325438" y="31751"/>
                </a:cubicBezTo>
                <a:lnTo>
                  <a:pt x="325438" y="158749"/>
                </a:lnTo>
                <a:cubicBezTo>
                  <a:pt x="325438" y="176285"/>
                  <a:pt x="311222" y="190500"/>
                  <a:pt x="293687" y="190500"/>
                </a:cubicBezTo>
                <a:lnTo>
                  <a:pt x="31751" y="190500"/>
                </a:lnTo>
                <a:cubicBezTo>
                  <a:pt x="14227" y="190500"/>
                  <a:pt x="0" y="176273"/>
                  <a:pt x="0" y="158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10"/>
          <p:cNvSpPr/>
          <p:nvPr/>
        </p:nvSpPr>
        <p:spPr>
          <a:xfrm>
            <a:off x="4461731" y="1207369"/>
            <a:ext cx="3732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1750" lIns="63500" spcFirstLastPara="1" rIns="63500" wrap="square" tIns="317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GET</a:t>
            </a:r>
            <a:endParaRPr b="0" i="0" sz="1600" u="none" cap="none" strike="noStrike"/>
          </a:p>
        </p:txBody>
      </p:sp>
      <p:sp>
        <p:nvSpPr>
          <p:cNvPr id="609" name="Google Shape;609;p10"/>
          <p:cNvSpPr/>
          <p:nvPr/>
        </p:nvSpPr>
        <p:spPr>
          <a:xfrm>
            <a:off x="4334619" y="2198688"/>
            <a:ext cx="674688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JSON Payload</a:t>
            </a:r>
            <a:endParaRPr b="0" i="0" sz="1600" u="none" cap="none" strike="noStrike"/>
          </a:p>
        </p:txBody>
      </p:sp>
      <p:sp>
        <p:nvSpPr>
          <p:cNvPr id="610" name="Google Shape;610;p10"/>
          <p:cNvSpPr/>
          <p:nvPr/>
        </p:nvSpPr>
        <p:spPr>
          <a:xfrm>
            <a:off x="5344294" y="1143000"/>
            <a:ext cx="1016000" cy="1016000"/>
          </a:xfrm>
          <a:custGeom>
            <a:rect b="b" l="l" r="r" t="t"/>
            <a:pathLst>
              <a:path extrusionOk="0" h="1016000" w="1016000">
                <a:moveTo>
                  <a:pt x="127000" y="0"/>
                </a:moveTo>
                <a:lnTo>
                  <a:pt x="889000" y="0"/>
                </a:lnTo>
                <a:cubicBezTo>
                  <a:pt x="959093" y="0"/>
                  <a:pt x="1016000" y="56907"/>
                  <a:pt x="1016000" y="127000"/>
                </a:cubicBezTo>
                <a:lnTo>
                  <a:pt x="1016000" y="889000"/>
                </a:lnTo>
                <a:cubicBezTo>
                  <a:pt x="1016000" y="959093"/>
                  <a:pt x="959093" y="1016000"/>
                  <a:pt x="889000" y="1016000"/>
                </a:cubicBezTo>
                <a:lnTo>
                  <a:pt x="127000" y="1016000"/>
                </a:lnTo>
                <a:cubicBezTo>
                  <a:pt x="56907" y="1016000"/>
                  <a:pt x="0" y="959093"/>
                  <a:pt x="0" y="889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10"/>
          <p:cNvSpPr/>
          <p:nvPr/>
        </p:nvSpPr>
        <p:spPr>
          <a:xfrm>
            <a:off x="5727278" y="1317625"/>
            <a:ext cx="250031" cy="285750"/>
          </a:xfrm>
          <a:custGeom>
            <a:rect b="b" l="l" r="r" t="t"/>
            <a:pathLst>
              <a:path extrusionOk="0" h="285750" w="250031">
                <a:moveTo>
                  <a:pt x="35719" y="17859"/>
                </a:moveTo>
                <a:cubicBezTo>
                  <a:pt x="16018" y="17859"/>
                  <a:pt x="0" y="33877"/>
                  <a:pt x="0" y="53578"/>
                </a:cubicBezTo>
                <a:lnTo>
                  <a:pt x="0" y="89297"/>
                </a:lnTo>
                <a:cubicBezTo>
                  <a:pt x="0" y="108998"/>
                  <a:pt x="16018" y="125016"/>
                  <a:pt x="35719" y="125016"/>
                </a:cubicBezTo>
                <a:lnTo>
                  <a:pt x="214313" y="125016"/>
                </a:lnTo>
                <a:cubicBezTo>
                  <a:pt x="234014" y="125016"/>
                  <a:pt x="250031" y="108998"/>
                  <a:pt x="250031" y="89297"/>
                </a:cubicBezTo>
                <a:lnTo>
                  <a:pt x="250031" y="53578"/>
                </a:lnTo>
                <a:cubicBezTo>
                  <a:pt x="250031" y="33877"/>
                  <a:pt x="234014" y="17859"/>
                  <a:pt x="214313" y="17859"/>
                </a:cubicBezTo>
                <a:lnTo>
                  <a:pt x="35719" y="17859"/>
                </a:lnTo>
                <a:close/>
                <a:moveTo>
                  <a:pt x="156270" y="58043"/>
                </a:moveTo>
                <a:cubicBezTo>
                  <a:pt x="163662" y="58043"/>
                  <a:pt x="169664" y="64045"/>
                  <a:pt x="169664" y="71438"/>
                </a:cubicBezTo>
                <a:cubicBezTo>
                  <a:pt x="169664" y="78830"/>
                  <a:pt x="163662" y="84832"/>
                  <a:pt x="156270" y="84832"/>
                </a:cubicBezTo>
                <a:cubicBezTo>
                  <a:pt x="148877" y="84832"/>
                  <a:pt x="142875" y="78830"/>
                  <a:pt x="142875" y="71438"/>
                </a:cubicBezTo>
                <a:cubicBezTo>
                  <a:pt x="142875" y="64045"/>
                  <a:pt x="148877" y="58043"/>
                  <a:pt x="156270" y="58043"/>
                </a:cubicBezTo>
                <a:close/>
                <a:moveTo>
                  <a:pt x="187523" y="71438"/>
                </a:moveTo>
                <a:cubicBezTo>
                  <a:pt x="187523" y="64045"/>
                  <a:pt x="193525" y="58043"/>
                  <a:pt x="200918" y="58043"/>
                </a:cubicBezTo>
                <a:cubicBezTo>
                  <a:pt x="208311" y="58043"/>
                  <a:pt x="214313" y="64045"/>
                  <a:pt x="214313" y="71438"/>
                </a:cubicBezTo>
                <a:cubicBezTo>
                  <a:pt x="214313" y="78830"/>
                  <a:pt x="208311" y="84832"/>
                  <a:pt x="200918" y="84832"/>
                </a:cubicBezTo>
                <a:cubicBezTo>
                  <a:pt x="193525" y="84832"/>
                  <a:pt x="187523" y="78830"/>
                  <a:pt x="187523" y="71438"/>
                </a:cubicBezTo>
                <a:close/>
                <a:moveTo>
                  <a:pt x="35719" y="160734"/>
                </a:moveTo>
                <a:cubicBezTo>
                  <a:pt x="16018" y="160734"/>
                  <a:pt x="0" y="176752"/>
                  <a:pt x="0" y="196453"/>
                </a:cubicBezTo>
                <a:lnTo>
                  <a:pt x="0" y="232172"/>
                </a:lnTo>
                <a:cubicBezTo>
                  <a:pt x="0" y="251873"/>
                  <a:pt x="16018" y="267891"/>
                  <a:pt x="35719" y="267891"/>
                </a:cubicBezTo>
                <a:lnTo>
                  <a:pt x="214313" y="267891"/>
                </a:lnTo>
                <a:cubicBezTo>
                  <a:pt x="234014" y="267891"/>
                  <a:pt x="250031" y="251873"/>
                  <a:pt x="250031" y="232172"/>
                </a:cubicBezTo>
                <a:lnTo>
                  <a:pt x="250031" y="196453"/>
                </a:lnTo>
                <a:cubicBezTo>
                  <a:pt x="250031" y="176752"/>
                  <a:pt x="234014" y="160734"/>
                  <a:pt x="214313" y="160734"/>
                </a:cubicBezTo>
                <a:lnTo>
                  <a:pt x="35719" y="160734"/>
                </a:lnTo>
                <a:close/>
                <a:moveTo>
                  <a:pt x="156270" y="200918"/>
                </a:moveTo>
                <a:cubicBezTo>
                  <a:pt x="163662" y="200918"/>
                  <a:pt x="169664" y="206920"/>
                  <a:pt x="169664" y="214313"/>
                </a:cubicBezTo>
                <a:cubicBezTo>
                  <a:pt x="169664" y="221705"/>
                  <a:pt x="163662" y="227707"/>
                  <a:pt x="156270" y="227707"/>
                </a:cubicBezTo>
                <a:cubicBezTo>
                  <a:pt x="148877" y="227707"/>
                  <a:pt x="142875" y="221705"/>
                  <a:pt x="142875" y="214313"/>
                </a:cubicBezTo>
                <a:cubicBezTo>
                  <a:pt x="142875" y="206920"/>
                  <a:pt x="148877" y="200918"/>
                  <a:pt x="156270" y="200918"/>
                </a:cubicBezTo>
                <a:close/>
                <a:moveTo>
                  <a:pt x="187523" y="214313"/>
                </a:moveTo>
                <a:cubicBezTo>
                  <a:pt x="187523" y="206920"/>
                  <a:pt x="193525" y="200918"/>
                  <a:pt x="200918" y="200918"/>
                </a:cubicBezTo>
                <a:cubicBezTo>
                  <a:pt x="208311" y="200918"/>
                  <a:pt x="214313" y="206920"/>
                  <a:pt x="214313" y="214313"/>
                </a:cubicBezTo>
                <a:cubicBezTo>
                  <a:pt x="214313" y="221705"/>
                  <a:pt x="208311" y="227707"/>
                  <a:pt x="200918" y="227707"/>
                </a:cubicBezTo>
                <a:cubicBezTo>
                  <a:pt x="193525" y="227707"/>
                  <a:pt x="187523" y="221705"/>
                  <a:pt x="187523" y="2143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10"/>
          <p:cNvSpPr/>
          <p:nvPr/>
        </p:nvSpPr>
        <p:spPr>
          <a:xfrm>
            <a:off x="5527601" y="1666875"/>
            <a:ext cx="6508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Back-End</a:t>
            </a:r>
            <a:endParaRPr b="0" i="0" sz="1600" u="none" cap="none" strike="noStrike"/>
          </a:p>
        </p:txBody>
      </p:sp>
      <p:sp>
        <p:nvSpPr>
          <p:cNvPr id="613" name="Google Shape;613;p10"/>
          <p:cNvSpPr/>
          <p:nvPr/>
        </p:nvSpPr>
        <p:spPr>
          <a:xfrm>
            <a:off x="5505400" y="1857375"/>
            <a:ext cx="690563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Node.js/Python</a:t>
            </a:r>
            <a:endParaRPr b="0" i="0" sz="1600" u="none" cap="none" strike="noStrike"/>
          </a:p>
        </p:txBody>
      </p:sp>
      <p:sp>
        <p:nvSpPr>
          <p:cNvPr id="614" name="Google Shape;614;p10"/>
          <p:cNvSpPr/>
          <p:nvPr/>
        </p:nvSpPr>
        <p:spPr>
          <a:xfrm>
            <a:off x="5348263" y="2258219"/>
            <a:ext cx="1460500" cy="325438"/>
          </a:xfrm>
          <a:custGeom>
            <a:rect b="b" l="l" r="r" t="t"/>
            <a:pathLst>
              <a:path extrusionOk="0" h="325438" w="1460500">
                <a:moveTo>
                  <a:pt x="63499" y="0"/>
                </a:moveTo>
                <a:lnTo>
                  <a:pt x="1397001" y="0"/>
                </a:lnTo>
                <a:cubicBezTo>
                  <a:pt x="1432070" y="0"/>
                  <a:pt x="1460500" y="28430"/>
                  <a:pt x="1460500" y="63499"/>
                </a:cubicBezTo>
                <a:lnTo>
                  <a:pt x="1460500" y="261938"/>
                </a:lnTo>
                <a:cubicBezTo>
                  <a:pt x="1460500" y="297008"/>
                  <a:pt x="1432070" y="325438"/>
                  <a:pt x="1397001" y="325438"/>
                </a:cubicBezTo>
                <a:lnTo>
                  <a:pt x="63499" y="325438"/>
                </a:lnTo>
                <a:cubicBezTo>
                  <a:pt x="28430" y="325438"/>
                  <a:pt x="0" y="297008"/>
                  <a:pt x="0" y="261938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AF5FF"/>
          </a:solidFill>
          <a:ln cap="flat" cmpd="sng" w="12700">
            <a:solidFill>
              <a:srgbClr val="E9D4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10"/>
          <p:cNvSpPr/>
          <p:nvPr/>
        </p:nvSpPr>
        <p:spPr>
          <a:xfrm>
            <a:off x="5423669" y="2357438"/>
            <a:ext cx="1309688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8200DB"/>
                </a:solidFill>
                <a:latin typeface="Arial"/>
                <a:ea typeface="Arial"/>
                <a:cs typeface="Arial"/>
                <a:sym typeface="Arial"/>
              </a:rPr>
              <a:t>app.get('/api/hotels')</a:t>
            </a:r>
            <a:endParaRPr b="0" i="0" sz="1600" u="none" cap="none" strike="noStrike"/>
          </a:p>
        </p:txBody>
      </p:sp>
      <p:sp>
        <p:nvSpPr>
          <p:cNvPr id="616" name="Google Shape;616;p10"/>
          <p:cNvSpPr/>
          <p:nvPr/>
        </p:nvSpPr>
        <p:spPr>
          <a:xfrm>
            <a:off x="7002859" y="1404938"/>
            <a:ext cx="1103313" cy="285750"/>
          </a:xfrm>
          <a:custGeom>
            <a:rect b="b" l="l" r="r" t="t"/>
            <a:pathLst>
              <a:path extrusionOk="0" h="285750" w="1103313">
                <a:moveTo>
                  <a:pt x="142875" y="0"/>
                </a:moveTo>
                <a:lnTo>
                  <a:pt x="960438" y="0"/>
                </a:lnTo>
                <a:cubicBezTo>
                  <a:pt x="1039292" y="0"/>
                  <a:pt x="1103313" y="64020"/>
                  <a:pt x="1103313" y="142875"/>
                </a:cubicBezTo>
                <a:lnTo>
                  <a:pt x="1103313" y="142875"/>
                </a:lnTo>
                <a:cubicBezTo>
                  <a:pt x="1103313" y="221730"/>
                  <a:pt x="1039292" y="285750"/>
                  <a:pt x="960438" y="285750"/>
                </a:cubicBezTo>
                <a:lnTo>
                  <a:pt x="142875" y="285750"/>
                </a:lnTo>
                <a:cubicBezTo>
                  <a:pt x="64020" y="285750"/>
                  <a:pt x="0" y="221730"/>
                  <a:pt x="0" y="142875"/>
                </a:cubicBezTo>
                <a:lnTo>
                  <a:pt x="0" y="142875"/>
                </a:lnTo>
                <a:cubicBezTo>
                  <a:pt x="0" y="64020"/>
                  <a:pt x="64020" y="0"/>
                  <a:pt x="142875" y="0"/>
                </a:cubicBezTo>
                <a:close/>
              </a:path>
            </a:pathLst>
          </a:custGeom>
          <a:solidFill>
            <a:srgbClr val="FFED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10"/>
          <p:cNvSpPr/>
          <p:nvPr/>
        </p:nvSpPr>
        <p:spPr>
          <a:xfrm>
            <a:off x="7129859" y="1468438"/>
            <a:ext cx="904875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CA3500"/>
                </a:solidFill>
                <a:latin typeface="Arial"/>
                <a:ea typeface="Arial"/>
                <a:cs typeface="Arial"/>
                <a:sym typeface="Arial"/>
              </a:rPr>
              <a:t>HTTP Response</a:t>
            </a:r>
            <a:endParaRPr b="0" i="0" sz="1600" u="none" cap="none" strike="noStrike"/>
          </a:p>
        </p:txBody>
      </p:sp>
      <p:sp>
        <p:nvSpPr>
          <p:cNvPr id="618" name="Google Shape;618;p10"/>
          <p:cNvSpPr/>
          <p:nvPr/>
        </p:nvSpPr>
        <p:spPr>
          <a:xfrm>
            <a:off x="7365380" y="1754188"/>
            <a:ext cx="381000" cy="381000"/>
          </a:xfrm>
          <a:custGeom>
            <a:rect b="b" l="l" r="r" t="t"/>
            <a:pathLst>
              <a:path extrusionOk="0" h="381000" w="381000">
                <a:moveTo>
                  <a:pt x="6995" y="173682"/>
                </a:moveTo>
                <a:cubicBezTo>
                  <a:pt x="-2307" y="182984"/>
                  <a:pt x="-2307" y="198090"/>
                  <a:pt x="6995" y="207392"/>
                </a:cubicBezTo>
                <a:lnTo>
                  <a:pt x="126057" y="326454"/>
                </a:lnTo>
                <a:cubicBezTo>
                  <a:pt x="135359" y="335756"/>
                  <a:pt x="150465" y="335756"/>
                  <a:pt x="159767" y="326454"/>
                </a:cubicBezTo>
                <a:cubicBezTo>
                  <a:pt x="169069" y="317153"/>
                  <a:pt x="169069" y="302047"/>
                  <a:pt x="159767" y="292745"/>
                </a:cubicBezTo>
                <a:lnTo>
                  <a:pt x="81335" y="214313"/>
                </a:lnTo>
                <a:lnTo>
                  <a:pt x="357188" y="214313"/>
                </a:lnTo>
                <a:cubicBezTo>
                  <a:pt x="370359" y="214313"/>
                  <a:pt x="381000" y="203671"/>
                  <a:pt x="381000" y="190500"/>
                </a:cubicBezTo>
                <a:cubicBezTo>
                  <a:pt x="381000" y="177329"/>
                  <a:pt x="370359" y="166688"/>
                  <a:pt x="357188" y="166688"/>
                </a:cubicBezTo>
                <a:lnTo>
                  <a:pt x="81335" y="166688"/>
                </a:lnTo>
                <a:lnTo>
                  <a:pt x="159767" y="88255"/>
                </a:lnTo>
                <a:cubicBezTo>
                  <a:pt x="169069" y="78953"/>
                  <a:pt x="169069" y="63847"/>
                  <a:pt x="159767" y="54546"/>
                </a:cubicBezTo>
                <a:cubicBezTo>
                  <a:pt x="150465" y="45244"/>
                  <a:pt x="135359" y="45244"/>
                  <a:pt x="126057" y="54546"/>
                </a:cubicBezTo>
                <a:lnTo>
                  <a:pt x="6995" y="173608"/>
                </a:lnTo>
                <a:close/>
              </a:path>
            </a:pathLst>
          </a:custGeom>
          <a:solidFill>
            <a:srgbClr val="FF6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10"/>
          <p:cNvSpPr/>
          <p:nvPr/>
        </p:nvSpPr>
        <p:spPr>
          <a:xfrm>
            <a:off x="7367550" y="1194126"/>
            <a:ext cx="495062" cy="190500"/>
          </a:xfrm>
          <a:custGeom>
            <a:rect b="b" l="l" r="r" t="t"/>
            <a:pathLst>
              <a:path extrusionOk="0" h="317500" w="285750">
                <a:moveTo>
                  <a:pt x="31750" y="0"/>
                </a:moveTo>
                <a:lnTo>
                  <a:pt x="254000" y="0"/>
                </a:lnTo>
                <a:cubicBezTo>
                  <a:pt x="271535" y="0"/>
                  <a:pt x="285750" y="14215"/>
                  <a:pt x="285750" y="31750"/>
                </a:cubicBezTo>
                <a:lnTo>
                  <a:pt x="285750" y="285750"/>
                </a:lnTo>
                <a:cubicBezTo>
                  <a:pt x="285750" y="303285"/>
                  <a:pt x="271535" y="317500"/>
                  <a:pt x="254000" y="317500"/>
                </a:cubicBezTo>
                <a:lnTo>
                  <a:pt x="31750" y="317500"/>
                </a:lnTo>
                <a:cubicBezTo>
                  <a:pt x="14215" y="317500"/>
                  <a:pt x="0" y="303285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C9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10"/>
          <p:cNvSpPr/>
          <p:nvPr/>
        </p:nvSpPr>
        <p:spPr>
          <a:xfrm>
            <a:off x="7368986" y="1194125"/>
            <a:ext cx="495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1750" lIns="63500" spcFirstLastPara="1" rIns="63500" wrap="square" tIns="3175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200 OK</a:t>
            </a:r>
            <a:endParaRPr b="0" i="0" sz="1600" u="none" cap="none" strike="noStrike"/>
          </a:p>
        </p:txBody>
      </p:sp>
      <p:sp>
        <p:nvSpPr>
          <p:cNvPr id="621" name="Google Shape;621;p10"/>
          <p:cNvSpPr/>
          <p:nvPr/>
        </p:nvSpPr>
        <p:spPr>
          <a:xfrm>
            <a:off x="7315026" y="2198688"/>
            <a:ext cx="531813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JSON Data</a:t>
            </a:r>
            <a:endParaRPr b="0" i="0" sz="1600" u="none" cap="none" strike="noStrike"/>
          </a:p>
        </p:txBody>
      </p:sp>
      <p:sp>
        <p:nvSpPr>
          <p:cNvPr id="622" name="Google Shape;622;p10"/>
          <p:cNvSpPr/>
          <p:nvPr/>
        </p:nvSpPr>
        <p:spPr>
          <a:xfrm>
            <a:off x="8299524" y="1143000"/>
            <a:ext cx="1016000" cy="1016000"/>
          </a:xfrm>
          <a:custGeom>
            <a:rect b="b" l="l" r="r" t="t"/>
            <a:pathLst>
              <a:path extrusionOk="0" h="1016000" w="1016000">
                <a:moveTo>
                  <a:pt x="127000" y="0"/>
                </a:moveTo>
                <a:lnTo>
                  <a:pt x="889000" y="0"/>
                </a:lnTo>
                <a:cubicBezTo>
                  <a:pt x="959093" y="0"/>
                  <a:pt x="1016000" y="56907"/>
                  <a:pt x="1016000" y="127000"/>
                </a:cubicBezTo>
                <a:lnTo>
                  <a:pt x="1016000" y="889000"/>
                </a:lnTo>
                <a:cubicBezTo>
                  <a:pt x="1016000" y="959093"/>
                  <a:pt x="959093" y="1016000"/>
                  <a:pt x="889000" y="1016000"/>
                </a:cubicBezTo>
                <a:lnTo>
                  <a:pt x="127000" y="1016000"/>
                </a:lnTo>
                <a:cubicBezTo>
                  <a:pt x="56907" y="1016000"/>
                  <a:pt x="0" y="959093"/>
                  <a:pt x="0" y="889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gradFill>
            <a:gsLst>
              <a:gs pos="0">
                <a:srgbClr val="2A9D8F"/>
              </a:gs>
              <a:gs pos="100000">
                <a:srgbClr val="21867A"/>
              </a:gs>
            </a:gsLst>
            <a:lin ang="2700000" scaled="0"/>
          </a:gra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10"/>
          <p:cNvSpPr/>
          <p:nvPr/>
        </p:nvSpPr>
        <p:spPr>
          <a:xfrm>
            <a:off x="8664649" y="1317625"/>
            <a:ext cx="285750" cy="285750"/>
          </a:xfrm>
          <a:custGeom>
            <a:rect b="b" l="l" r="r" t="t"/>
            <a:pathLst>
              <a:path extrusionOk="0" h="285750" w="285750">
                <a:moveTo>
                  <a:pt x="267946" y="107156"/>
                </a:moveTo>
                <a:lnTo>
                  <a:pt x="272355" y="107156"/>
                </a:lnTo>
                <a:cubicBezTo>
                  <a:pt x="279778" y="107156"/>
                  <a:pt x="285750" y="101185"/>
                  <a:pt x="285750" y="93762"/>
                </a:cubicBezTo>
                <a:lnTo>
                  <a:pt x="285750" y="13395"/>
                </a:lnTo>
                <a:cubicBezTo>
                  <a:pt x="285750" y="7981"/>
                  <a:pt x="282513" y="3070"/>
                  <a:pt x="277490" y="1005"/>
                </a:cubicBezTo>
                <a:cubicBezTo>
                  <a:pt x="272467" y="-1060"/>
                  <a:pt x="266719" y="112"/>
                  <a:pt x="262868" y="3907"/>
                </a:cubicBezTo>
                <a:lnTo>
                  <a:pt x="234014" y="32817"/>
                </a:lnTo>
                <a:cubicBezTo>
                  <a:pt x="209290" y="12334"/>
                  <a:pt x="177478" y="0"/>
                  <a:pt x="142875" y="0"/>
                </a:cubicBezTo>
                <a:cubicBezTo>
                  <a:pt x="70879" y="0"/>
                  <a:pt x="11330" y="53243"/>
                  <a:pt x="1451" y="122504"/>
                </a:cubicBezTo>
                <a:cubicBezTo>
                  <a:pt x="56" y="132271"/>
                  <a:pt x="6809" y="141312"/>
                  <a:pt x="16576" y="142708"/>
                </a:cubicBezTo>
                <a:cubicBezTo>
                  <a:pt x="26343" y="144103"/>
                  <a:pt x="35384" y="137294"/>
                  <a:pt x="36779" y="127583"/>
                </a:cubicBezTo>
                <a:cubicBezTo>
                  <a:pt x="44202" y="75623"/>
                  <a:pt x="88906" y="35719"/>
                  <a:pt x="142875" y="35719"/>
                </a:cubicBezTo>
                <a:cubicBezTo>
                  <a:pt x="167655" y="35719"/>
                  <a:pt x="190426" y="44090"/>
                  <a:pt x="208564" y="58210"/>
                </a:cubicBezTo>
                <a:lnTo>
                  <a:pt x="182500" y="84274"/>
                </a:lnTo>
                <a:cubicBezTo>
                  <a:pt x="178650" y="88125"/>
                  <a:pt x="177533" y="93873"/>
                  <a:pt x="179598" y="98896"/>
                </a:cubicBezTo>
                <a:cubicBezTo>
                  <a:pt x="181663" y="103919"/>
                  <a:pt x="186575" y="107156"/>
                  <a:pt x="191988" y="107156"/>
                </a:cubicBezTo>
                <a:lnTo>
                  <a:pt x="267946" y="107156"/>
                </a:lnTo>
                <a:close/>
                <a:moveTo>
                  <a:pt x="284355" y="163246"/>
                </a:moveTo>
                <a:cubicBezTo>
                  <a:pt x="285750" y="153479"/>
                  <a:pt x="278941" y="144438"/>
                  <a:pt x="269230" y="143042"/>
                </a:cubicBezTo>
                <a:cubicBezTo>
                  <a:pt x="259519" y="141647"/>
                  <a:pt x="250422" y="148456"/>
                  <a:pt x="249027" y="158167"/>
                </a:cubicBezTo>
                <a:cubicBezTo>
                  <a:pt x="241604" y="210071"/>
                  <a:pt x="196900" y="249975"/>
                  <a:pt x="142931" y="249975"/>
                </a:cubicBezTo>
                <a:cubicBezTo>
                  <a:pt x="118151" y="249975"/>
                  <a:pt x="95380" y="241604"/>
                  <a:pt x="77242" y="227484"/>
                </a:cubicBezTo>
                <a:lnTo>
                  <a:pt x="103250" y="201476"/>
                </a:lnTo>
                <a:cubicBezTo>
                  <a:pt x="107100" y="197625"/>
                  <a:pt x="108217" y="191877"/>
                  <a:pt x="106152" y="186854"/>
                </a:cubicBezTo>
                <a:cubicBezTo>
                  <a:pt x="104087" y="181831"/>
                  <a:pt x="99175" y="178594"/>
                  <a:pt x="93762" y="178594"/>
                </a:cubicBezTo>
                <a:lnTo>
                  <a:pt x="13395" y="178594"/>
                </a:lnTo>
                <a:cubicBezTo>
                  <a:pt x="5972" y="178594"/>
                  <a:pt x="0" y="184565"/>
                  <a:pt x="0" y="191988"/>
                </a:cubicBezTo>
                <a:lnTo>
                  <a:pt x="0" y="272355"/>
                </a:lnTo>
                <a:cubicBezTo>
                  <a:pt x="0" y="277769"/>
                  <a:pt x="3237" y="282680"/>
                  <a:pt x="8260" y="284745"/>
                </a:cubicBezTo>
                <a:cubicBezTo>
                  <a:pt x="13283" y="286810"/>
                  <a:pt x="19031" y="285638"/>
                  <a:pt x="22882" y="281843"/>
                </a:cubicBezTo>
                <a:lnTo>
                  <a:pt x="51792" y="252933"/>
                </a:lnTo>
                <a:cubicBezTo>
                  <a:pt x="76460" y="273416"/>
                  <a:pt x="108272" y="285750"/>
                  <a:pt x="142875" y="285750"/>
                </a:cubicBezTo>
                <a:cubicBezTo>
                  <a:pt x="214871" y="285750"/>
                  <a:pt x="274420" y="232507"/>
                  <a:pt x="284299" y="1632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10"/>
          <p:cNvSpPr/>
          <p:nvPr/>
        </p:nvSpPr>
        <p:spPr>
          <a:xfrm>
            <a:off x="8479358" y="1666875"/>
            <a:ext cx="658813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Update UI</a:t>
            </a:r>
            <a:endParaRPr b="0" i="0" sz="1600" u="none" cap="none" strike="noStrike"/>
          </a:p>
        </p:txBody>
      </p:sp>
      <p:sp>
        <p:nvSpPr>
          <p:cNvPr id="625" name="Google Shape;625;p10"/>
          <p:cNvSpPr/>
          <p:nvPr/>
        </p:nvSpPr>
        <p:spPr>
          <a:xfrm>
            <a:off x="8513589" y="1857375"/>
            <a:ext cx="587375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Render Data</a:t>
            </a:r>
            <a:endParaRPr b="0" i="0" sz="1600" u="none" cap="none" strike="noStrike"/>
          </a:p>
        </p:txBody>
      </p:sp>
      <p:sp>
        <p:nvSpPr>
          <p:cNvPr id="626" name="Google Shape;626;p10"/>
          <p:cNvSpPr/>
          <p:nvPr/>
        </p:nvSpPr>
        <p:spPr>
          <a:xfrm>
            <a:off x="8303493" y="2258219"/>
            <a:ext cx="1285875" cy="325438"/>
          </a:xfrm>
          <a:custGeom>
            <a:rect b="b" l="l" r="r" t="t"/>
            <a:pathLst>
              <a:path extrusionOk="0" h="325438" w="1285875">
                <a:moveTo>
                  <a:pt x="63499" y="0"/>
                </a:moveTo>
                <a:lnTo>
                  <a:pt x="1222376" y="0"/>
                </a:lnTo>
                <a:cubicBezTo>
                  <a:pt x="1257445" y="0"/>
                  <a:pt x="1285875" y="28430"/>
                  <a:pt x="1285875" y="63499"/>
                </a:cubicBezTo>
                <a:lnTo>
                  <a:pt x="1285875" y="261938"/>
                </a:lnTo>
                <a:cubicBezTo>
                  <a:pt x="1285875" y="297008"/>
                  <a:pt x="1257445" y="325438"/>
                  <a:pt x="1222376" y="325438"/>
                </a:cubicBezTo>
                <a:lnTo>
                  <a:pt x="63499" y="325438"/>
                </a:lnTo>
                <a:cubicBezTo>
                  <a:pt x="28430" y="325438"/>
                  <a:pt x="0" y="297008"/>
                  <a:pt x="0" y="261938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F0FDF4"/>
          </a:solidFill>
          <a:ln cap="flat" cmpd="sng" w="12700">
            <a:solidFill>
              <a:srgbClr val="B9F8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10"/>
          <p:cNvSpPr/>
          <p:nvPr/>
        </p:nvSpPr>
        <p:spPr>
          <a:xfrm>
            <a:off x="8378899" y="2357438"/>
            <a:ext cx="1135063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008236"/>
                </a:solidFill>
                <a:latin typeface="Arial"/>
                <a:ea typeface="Arial"/>
                <a:cs typeface="Arial"/>
                <a:sym typeface="Arial"/>
              </a:rPr>
              <a:t>displayHotels(data)</a:t>
            </a:r>
            <a:endParaRPr b="0" i="0" sz="1600" u="none" cap="none" strike="noStrike"/>
          </a:p>
        </p:txBody>
      </p:sp>
      <p:sp>
        <p:nvSpPr>
          <p:cNvPr id="628" name="Google Shape;628;p10"/>
          <p:cNvSpPr/>
          <p:nvPr/>
        </p:nvSpPr>
        <p:spPr>
          <a:xfrm>
            <a:off x="317500" y="2873375"/>
            <a:ext cx="5699125" cy="2509838"/>
          </a:xfrm>
          <a:custGeom>
            <a:rect b="b" l="l" r="r" t="t"/>
            <a:pathLst>
              <a:path extrusionOk="0" h="2952750" w="5699125">
                <a:moveTo>
                  <a:pt x="95256" y="0"/>
                </a:moveTo>
                <a:lnTo>
                  <a:pt x="5603869" y="0"/>
                </a:lnTo>
                <a:cubicBezTo>
                  <a:pt x="5656442" y="0"/>
                  <a:pt x="5699125" y="42683"/>
                  <a:pt x="5699125" y="95256"/>
                </a:cubicBezTo>
                <a:lnTo>
                  <a:pt x="5699125" y="2857494"/>
                </a:lnTo>
                <a:cubicBezTo>
                  <a:pt x="5699125" y="2910103"/>
                  <a:pt x="5656478" y="2952750"/>
                  <a:pt x="5603869" y="2952750"/>
                </a:cubicBezTo>
                <a:lnTo>
                  <a:pt x="95256" y="2952750"/>
                </a:lnTo>
                <a:cubicBezTo>
                  <a:pt x="42683" y="2952750"/>
                  <a:pt x="0" y="2910067"/>
                  <a:pt x="0" y="2857494"/>
                </a:cubicBezTo>
                <a:lnTo>
                  <a:pt x="0" y="95256"/>
                </a:lnTo>
                <a:cubicBezTo>
                  <a:pt x="0" y="42683"/>
                  <a:pt x="42683" y="0"/>
                  <a:pt x="95256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10"/>
          <p:cNvSpPr/>
          <p:nvPr/>
        </p:nvSpPr>
        <p:spPr>
          <a:xfrm>
            <a:off x="487164" y="3041759"/>
            <a:ext cx="160734" cy="121444"/>
          </a:xfrm>
          <a:custGeom>
            <a:rect b="b" l="l" r="r" t="t"/>
            <a:pathLst>
              <a:path extrusionOk="0" h="142875" w="160734">
                <a:moveTo>
                  <a:pt x="100682" y="335"/>
                </a:moveTo>
                <a:cubicBezTo>
                  <a:pt x="95938" y="-1032"/>
                  <a:pt x="90999" y="1730"/>
                  <a:pt x="89632" y="6474"/>
                </a:cubicBezTo>
                <a:lnTo>
                  <a:pt x="53913" y="131490"/>
                </a:lnTo>
                <a:cubicBezTo>
                  <a:pt x="52546" y="136234"/>
                  <a:pt x="55308" y="141173"/>
                  <a:pt x="60052" y="142540"/>
                </a:cubicBezTo>
                <a:cubicBezTo>
                  <a:pt x="64796" y="143907"/>
                  <a:pt x="69735" y="141145"/>
                  <a:pt x="71103" y="136401"/>
                </a:cubicBezTo>
                <a:lnTo>
                  <a:pt x="106821" y="11385"/>
                </a:lnTo>
                <a:cubicBezTo>
                  <a:pt x="108189" y="6641"/>
                  <a:pt x="105426" y="1702"/>
                  <a:pt x="100682" y="335"/>
                </a:cubicBezTo>
                <a:close/>
                <a:moveTo>
                  <a:pt x="118709" y="38314"/>
                </a:moveTo>
                <a:cubicBezTo>
                  <a:pt x="115221" y="41802"/>
                  <a:pt x="115221" y="47467"/>
                  <a:pt x="118709" y="50955"/>
                </a:cubicBezTo>
                <a:lnTo>
                  <a:pt x="139192" y="71438"/>
                </a:lnTo>
                <a:lnTo>
                  <a:pt x="118709" y="91920"/>
                </a:lnTo>
                <a:cubicBezTo>
                  <a:pt x="115221" y="95408"/>
                  <a:pt x="115221" y="101073"/>
                  <a:pt x="118709" y="104561"/>
                </a:cubicBezTo>
                <a:cubicBezTo>
                  <a:pt x="122197" y="108049"/>
                  <a:pt x="127862" y="108049"/>
                  <a:pt x="131350" y="104561"/>
                </a:cubicBezTo>
                <a:lnTo>
                  <a:pt x="158139" y="77772"/>
                </a:lnTo>
                <a:cubicBezTo>
                  <a:pt x="161627" y="74284"/>
                  <a:pt x="161627" y="68619"/>
                  <a:pt x="158139" y="65131"/>
                </a:cubicBezTo>
                <a:lnTo>
                  <a:pt x="131350" y="38342"/>
                </a:lnTo>
                <a:cubicBezTo>
                  <a:pt x="127862" y="34854"/>
                  <a:pt x="122197" y="34854"/>
                  <a:pt x="118709" y="38342"/>
                </a:cubicBezTo>
                <a:close/>
                <a:moveTo>
                  <a:pt x="42053" y="38314"/>
                </a:moveTo>
                <a:cubicBezTo>
                  <a:pt x="38565" y="34826"/>
                  <a:pt x="32900" y="34826"/>
                  <a:pt x="29412" y="38314"/>
                </a:cubicBezTo>
                <a:lnTo>
                  <a:pt x="2623" y="65103"/>
                </a:lnTo>
                <a:cubicBezTo>
                  <a:pt x="-865" y="68591"/>
                  <a:pt x="-865" y="74256"/>
                  <a:pt x="2623" y="77744"/>
                </a:cubicBezTo>
                <a:lnTo>
                  <a:pt x="29412" y="104533"/>
                </a:lnTo>
                <a:cubicBezTo>
                  <a:pt x="32900" y="108021"/>
                  <a:pt x="38565" y="108021"/>
                  <a:pt x="42053" y="104533"/>
                </a:cubicBezTo>
                <a:cubicBezTo>
                  <a:pt x="45541" y="101045"/>
                  <a:pt x="45541" y="95380"/>
                  <a:pt x="42053" y="91892"/>
                </a:cubicBezTo>
                <a:lnTo>
                  <a:pt x="21571" y="71438"/>
                </a:lnTo>
                <a:lnTo>
                  <a:pt x="42025" y="50955"/>
                </a:lnTo>
                <a:cubicBezTo>
                  <a:pt x="45514" y="47467"/>
                  <a:pt x="45514" y="41802"/>
                  <a:pt x="42025" y="383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10"/>
          <p:cNvSpPr/>
          <p:nvPr/>
        </p:nvSpPr>
        <p:spPr>
          <a:xfrm>
            <a:off x="658813" y="3008082"/>
            <a:ext cx="52704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Front-End (JavaScript)</a:t>
            </a:r>
            <a:endParaRPr b="0" i="0" sz="1600" u="none" cap="none" strike="noStrike"/>
          </a:p>
        </p:txBody>
      </p:sp>
      <p:sp>
        <p:nvSpPr>
          <p:cNvPr id="631" name="Google Shape;631;p10"/>
          <p:cNvSpPr/>
          <p:nvPr/>
        </p:nvSpPr>
        <p:spPr>
          <a:xfrm>
            <a:off x="476250" y="3277496"/>
            <a:ext cx="5381625" cy="1808163"/>
          </a:xfrm>
          <a:custGeom>
            <a:rect b="b" l="l" r="r" t="t"/>
            <a:pathLst>
              <a:path extrusionOk="0" h="2127250" w="5381625">
                <a:moveTo>
                  <a:pt x="95258" y="0"/>
                </a:moveTo>
                <a:lnTo>
                  <a:pt x="5286367" y="0"/>
                </a:lnTo>
                <a:cubicBezTo>
                  <a:pt x="5338976" y="0"/>
                  <a:pt x="5381625" y="42649"/>
                  <a:pt x="5381625" y="95258"/>
                </a:cubicBezTo>
                <a:lnTo>
                  <a:pt x="5381625" y="2031992"/>
                </a:lnTo>
                <a:cubicBezTo>
                  <a:pt x="5381625" y="2084601"/>
                  <a:pt x="5338976" y="2127250"/>
                  <a:pt x="5286367" y="2127250"/>
                </a:cubicBezTo>
                <a:lnTo>
                  <a:pt x="95258" y="2127250"/>
                </a:lnTo>
                <a:cubicBezTo>
                  <a:pt x="42649" y="2127250"/>
                  <a:pt x="0" y="2084601"/>
                  <a:pt x="0" y="2031992"/>
                </a:cubicBezTo>
                <a:lnTo>
                  <a:pt x="0" y="95258"/>
                </a:lnTo>
                <a:cubicBezTo>
                  <a:pt x="0" y="42684"/>
                  <a:pt x="42684" y="0"/>
                  <a:pt x="95258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10"/>
          <p:cNvSpPr/>
          <p:nvPr/>
        </p:nvSpPr>
        <p:spPr>
          <a:xfrm>
            <a:off x="603250" y="3398732"/>
            <a:ext cx="15945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E9C46A"/>
                </a:solidFill>
                <a:latin typeface="Arial"/>
                <a:ea typeface="Arial"/>
                <a:cs typeface="Arial"/>
                <a:sym typeface="Arial"/>
              </a:rPr>
              <a:t>// Mengambil data hotel</a:t>
            </a:r>
            <a:endParaRPr b="0" i="0" sz="1600" u="none" cap="none" strike="noStrike"/>
          </a:p>
        </p:txBody>
      </p:sp>
      <p:sp>
        <p:nvSpPr>
          <p:cNvPr id="633" name="Google Shape;633;p10"/>
          <p:cNvSpPr/>
          <p:nvPr/>
        </p:nvSpPr>
        <p:spPr>
          <a:xfrm>
            <a:off x="603250" y="3546910"/>
            <a:ext cx="51831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async function</a:t>
            </a:r>
            <a:r>
              <a:rPr b="0" i="0" lang="en-US" sz="875" u="none" cap="none" strike="noStrike">
                <a:solidFill>
                  <a:srgbClr val="7BF1A8"/>
                </a:solidFill>
                <a:latin typeface="Arial"/>
                <a:ea typeface="Arial"/>
                <a:cs typeface="Arial"/>
                <a:sym typeface="Arial"/>
              </a:rPr>
              <a:t>getHotels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() {</a:t>
            </a:r>
            <a:endParaRPr b="0" i="0" sz="1600" u="none" cap="none" strike="noStrike"/>
          </a:p>
        </p:txBody>
      </p:sp>
      <p:sp>
        <p:nvSpPr>
          <p:cNvPr id="634" name="Google Shape;634;p10"/>
          <p:cNvSpPr/>
          <p:nvPr/>
        </p:nvSpPr>
        <p:spPr>
          <a:xfrm>
            <a:off x="730250" y="3708558"/>
            <a:ext cx="50562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try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{</a:t>
            </a:r>
            <a:endParaRPr b="0" i="0" sz="1600" u="none" cap="none" strike="noStrike"/>
          </a:p>
        </p:txBody>
      </p:sp>
      <p:sp>
        <p:nvSpPr>
          <p:cNvPr id="635" name="Google Shape;635;p10"/>
          <p:cNvSpPr/>
          <p:nvPr/>
        </p:nvSpPr>
        <p:spPr>
          <a:xfrm>
            <a:off x="857250" y="3870206"/>
            <a:ext cx="49293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const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response = </a:t>
            </a: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await</a:t>
            </a:r>
            <a:r>
              <a:rPr b="0" i="0" lang="en-US" sz="875" u="none" cap="none" strike="noStrike">
                <a:solidFill>
                  <a:srgbClr val="FFDF20"/>
                </a:solidFill>
                <a:latin typeface="Arial"/>
                <a:ea typeface="Arial"/>
                <a:cs typeface="Arial"/>
                <a:sym typeface="Arial"/>
              </a:rPr>
              <a:t>fetch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875" u="none" cap="none" strike="noStrike">
                <a:solidFill>
                  <a:srgbClr val="7BF1A8"/>
                </a:solidFill>
                <a:latin typeface="Arial"/>
                <a:ea typeface="Arial"/>
                <a:cs typeface="Arial"/>
                <a:sym typeface="Arial"/>
              </a:rPr>
              <a:t>'/api/hotels'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b="0" i="0" sz="1600" u="none" cap="none" strike="noStrike"/>
          </a:p>
        </p:txBody>
      </p:sp>
      <p:sp>
        <p:nvSpPr>
          <p:cNvPr id="636" name="Google Shape;636;p10"/>
          <p:cNvSpPr/>
          <p:nvPr/>
        </p:nvSpPr>
        <p:spPr>
          <a:xfrm>
            <a:off x="857250" y="4031855"/>
            <a:ext cx="49293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const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data = </a:t>
            </a: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await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response.</a:t>
            </a:r>
            <a:r>
              <a:rPr b="0" i="0" lang="en-US" sz="875" u="none" cap="none" strike="noStrike">
                <a:solidFill>
                  <a:srgbClr val="FFDF20"/>
                </a:solidFill>
                <a:latin typeface="Arial"/>
                <a:ea typeface="Arial"/>
                <a:cs typeface="Arial"/>
                <a:sym typeface="Arial"/>
              </a:rPr>
              <a:t>json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();</a:t>
            </a:r>
            <a:endParaRPr b="0" i="0" sz="1600" u="none" cap="none" strike="noStrike"/>
          </a:p>
        </p:txBody>
      </p:sp>
      <p:sp>
        <p:nvSpPr>
          <p:cNvPr id="637" name="Google Shape;637;p10"/>
          <p:cNvSpPr/>
          <p:nvPr/>
        </p:nvSpPr>
        <p:spPr>
          <a:xfrm>
            <a:off x="857250" y="4193503"/>
            <a:ext cx="49293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DF20"/>
                </a:solidFill>
                <a:latin typeface="Arial"/>
                <a:ea typeface="Arial"/>
                <a:cs typeface="Arial"/>
                <a:sym typeface="Arial"/>
              </a:rPr>
              <a:t>displayHotels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(data);</a:t>
            </a:r>
            <a:endParaRPr b="0" i="0" sz="1600" u="none" cap="none" strike="noStrike"/>
          </a:p>
        </p:txBody>
      </p:sp>
      <p:sp>
        <p:nvSpPr>
          <p:cNvPr id="638" name="Google Shape;638;p10"/>
          <p:cNvSpPr/>
          <p:nvPr/>
        </p:nvSpPr>
        <p:spPr>
          <a:xfrm>
            <a:off x="730250" y="4355151"/>
            <a:ext cx="50562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} </a:t>
            </a: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catch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(error) {</a:t>
            </a:r>
            <a:endParaRPr b="0" i="0" sz="1600" u="none" cap="none" strike="noStrike"/>
          </a:p>
        </p:txBody>
      </p:sp>
      <p:sp>
        <p:nvSpPr>
          <p:cNvPr id="639" name="Google Shape;639;p10"/>
          <p:cNvSpPr/>
          <p:nvPr/>
        </p:nvSpPr>
        <p:spPr>
          <a:xfrm>
            <a:off x="857250" y="4516800"/>
            <a:ext cx="49293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console.</a:t>
            </a:r>
            <a:r>
              <a:rPr b="0" i="0" lang="en-US" sz="875" u="none" cap="none" strike="noStrike">
                <a:solidFill>
                  <a:srgbClr val="FFDF20"/>
                </a:solidFill>
                <a:latin typeface="Arial"/>
                <a:ea typeface="Arial"/>
                <a:cs typeface="Arial"/>
                <a:sym typeface="Arial"/>
              </a:rPr>
              <a:t>error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875" u="none" cap="none" strike="noStrike">
                <a:solidFill>
                  <a:srgbClr val="7BF1A8"/>
                </a:solidFill>
                <a:latin typeface="Arial"/>
                <a:ea typeface="Arial"/>
                <a:cs typeface="Arial"/>
                <a:sym typeface="Arial"/>
              </a:rPr>
              <a:t>'Error:'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error);</a:t>
            </a:r>
            <a:endParaRPr b="0" i="0" sz="1600" u="none" cap="none" strike="noStrike"/>
          </a:p>
        </p:txBody>
      </p:sp>
      <p:sp>
        <p:nvSpPr>
          <p:cNvPr id="640" name="Google Shape;640;p10"/>
          <p:cNvSpPr/>
          <p:nvPr/>
        </p:nvSpPr>
        <p:spPr>
          <a:xfrm>
            <a:off x="730250" y="4678448"/>
            <a:ext cx="50562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b="0" i="0" sz="1600" u="none" cap="none" strike="noStrike"/>
          </a:p>
        </p:txBody>
      </p:sp>
      <p:sp>
        <p:nvSpPr>
          <p:cNvPr id="641" name="Google Shape;641;p10"/>
          <p:cNvSpPr/>
          <p:nvPr/>
        </p:nvSpPr>
        <p:spPr>
          <a:xfrm>
            <a:off x="603250" y="4840096"/>
            <a:ext cx="51831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b="0" i="0" sz="1600" u="none" cap="none" strike="noStrike"/>
          </a:p>
        </p:txBody>
      </p:sp>
      <p:sp>
        <p:nvSpPr>
          <p:cNvPr id="642" name="Google Shape;642;p10"/>
          <p:cNvSpPr/>
          <p:nvPr/>
        </p:nvSpPr>
        <p:spPr>
          <a:xfrm>
            <a:off x="6175375" y="2873375"/>
            <a:ext cx="5699125" cy="2509838"/>
          </a:xfrm>
          <a:custGeom>
            <a:rect b="b" l="l" r="r" t="t"/>
            <a:pathLst>
              <a:path extrusionOk="0" h="2952750" w="5699125">
                <a:moveTo>
                  <a:pt x="95256" y="0"/>
                </a:moveTo>
                <a:lnTo>
                  <a:pt x="5603869" y="0"/>
                </a:lnTo>
                <a:cubicBezTo>
                  <a:pt x="5656442" y="0"/>
                  <a:pt x="5699125" y="42683"/>
                  <a:pt x="5699125" y="95256"/>
                </a:cubicBezTo>
                <a:lnTo>
                  <a:pt x="5699125" y="2857494"/>
                </a:lnTo>
                <a:cubicBezTo>
                  <a:pt x="5699125" y="2910103"/>
                  <a:pt x="5656478" y="2952750"/>
                  <a:pt x="5603869" y="2952750"/>
                </a:cubicBezTo>
                <a:lnTo>
                  <a:pt x="95256" y="2952750"/>
                </a:lnTo>
                <a:cubicBezTo>
                  <a:pt x="42683" y="2952750"/>
                  <a:pt x="0" y="2910067"/>
                  <a:pt x="0" y="2857494"/>
                </a:cubicBezTo>
                <a:lnTo>
                  <a:pt x="0" y="95256"/>
                </a:lnTo>
                <a:cubicBezTo>
                  <a:pt x="0" y="42683"/>
                  <a:pt x="42683" y="0"/>
                  <a:pt x="95256" y="0"/>
                </a:cubicBezTo>
                <a:close/>
              </a:path>
            </a:pathLst>
          </a:custGeom>
          <a:gradFill>
            <a:gsLst>
              <a:gs pos="0">
                <a:srgbClr val="2A9D8F"/>
              </a:gs>
              <a:gs pos="100000">
                <a:srgbClr val="21867A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10"/>
          <p:cNvSpPr/>
          <p:nvPr/>
        </p:nvSpPr>
        <p:spPr>
          <a:xfrm>
            <a:off x="6362898" y="3041759"/>
            <a:ext cx="125016" cy="121444"/>
          </a:xfrm>
          <a:custGeom>
            <a:rect b="b" l="l" r="r" t="t"/>
            <a:pathLst>
              <a:path extrusionOk="0" h="142875" w="125016">
                <a:moveTo>
                  <a:pt x="17859" y="8930"/>
                </a:moveTo>
                <a:cubicBezTo>
                  <a:pt x="8009" y="8930"/>
                  <a:pt x="0" y="16939"/>
                  <a:pt x="0" y="26789"/>
                </a:cubicBezTo>
                <a:lnTo>
                  <a:pt x="0" y="44648"/>
                </a:lnTo>
                <a:cubicBezTo>
                  <a:pt x="0" y="54499"/>
                  <a:pt x="8009" y="62508"/>
                  <a:pt x="17859" y="62508"/>
                </a:cubicBezTo>
                <a:lnTo>
                  <a:pt x="107156" y="62508"/>
                </a:lnTo>
                <a:cubicBezTo>
                  <a:pt x="117007" y="62508"/>
                  <a:pt x="125016" y="54499"/>
                  <a:pt x="125016" y="44648"/>
                </a:cubicBezTo>
                <a:lnTo>
                  <a:pt x="125016" y="26789"/>
                </a:lnTo>
                <a:cubicBezTo>
                  <a:pt x="125016" y="16939"/>
                  <a:pt x="117007" y="8930"/>
                  <a:pt x="107156" y="8930"/>
                </a:cubicBezTo>
                <a:lnTo>
                  <a:pt x="17859" y="8930"/>
                </a:lnTo>
                <a:close/>
                <a:moveTo>
                  <a:pt x="78135" y="29021"/>
                </a:moveTo>
                <a:cubicBezTo>
                  <a:pt x="81831" y="29021"/>
                  <a:pt x="84832" y="32022"/>
                  <a:pt x="84832" y="35719"/>
                </a:cubicBezTo>
                <a:cubicBezTo>
                  <a:pt x="84832" y="39415"/>
                  <a:pt x="81831" y="42416"/>
                  <a:pt x="78135" y="42416"/>
                </a:cubicBezTo>
                <a:cubicBezTo>
                  <a:pt x="74438" y="42416"/>
                  <a:pt x="71438" y="39415"/>
                  <a:pt x="71438" y="35719"/>
                </a:cubicBezTo>
                <a:cubicBezTo>
                  <a:pt x="71438" y="32022"/>
                  <a:pt x="74438" y="29021"/>
                  <a:pt x="78135" y="29021"/>
                </a:cubicBezTo>
                <a:close/>
                <a:moveTo>
                  <a:pt x="93762" y="35719"/>
                </a:moveTo>
                <a:cubicBezTo>
                  <a:pt x="93762" y="32022"/>
                  <a:pt x="96763" y="29021"/>
                  <a:pt x="100459" y="29021"/>
                </a:cubicBezTo>
                <a:cubicBezTo>
                  <a:pt x="104155" y="29021"/>
                  <a:pt x="107156" y="32022"/>
                  <a:pt x="107156" y="35719"/>
                </a:cubicBezTo>
                <a:cubicBezTo>
                  <a:pt x="107156" y="39415"/>
                  <a:pt x="104155" y="42416"/>
                  <a:pt x="100459" y="42416"/>
                </a:cubicBezTo>
                <a:cubicBezTo>
                  <a:pt x="96763" y="42416"/>
                  <a:pt x="93762" y="39415"/>
                  <a:pt x="93762" y="35719"/>
                </a:cubicBezTo>
                <a:close/>
                <a:moveTo>
                  <a:pt x="17859" y="80367"/>
                </a:moveTo>
                <a:cubicBezTo>
                  <a:pt x="8009" y="80367"/>
                  <a:pt x="0" y="88376"/>
                  <a:pt x="0" y="98227"/>
                </a:cubicBezTo>
                <a:lnTo>
                  <a:pt x="0" y="116086"/>
                </a:lnTo>
                <a:cubicBezTo>
                  <a:pt x="0" y="125936"/>
                  <a:pt x="8009" y="133945"/>
                  <a:pt x="17859" y="133945"/>
                </a:cubicBezTo>
                <a:lnTo>
                  <a:pt x="107156" y="133945"/>
                </a:lnTo>
                <a:cubicBezTo>
                  <a:pt x="117007" y="133945"/>
                  <a:pt x="125016" y="125936"/>
                  <a:pt x="125016" y="116086"/>
                </a:cubicBezTo>
                <a:lnTo>
                  <a:pt x="125016" y="98227"/>
                </a:lnTo>
                <a:cubicBezTo>
                  <a:pt x="125016" y="88376"/>
                  <a:pt x="117007" y="80367"/>
                  <a:pt x="107156" y="80367"/>
                </a:cubicBezTo>
                <a:lnTo>
                  <a:pt x="17859" y="80367"/>
                </a:lnTo>
                <a:close/>
                <a:moveTo>
                  <a:pt x="78135" y="100459"/>
                </a:moveTo>
                <a:cubicBezTo>
                  <a:pt x="81831" y="100459"/>
                  <a:pt x="84832" y="103460"/>
                  <a:pt x="84832" y="107156"/>
                </a:cubicBezTo>
                <a:cubicBezTo>
                  <a:pt x="84832" y="110853"/>
                  <a:pt x="81831" y="113854"/>
                  <a:pt x="78135" y="113854"/>
                </a:cubicBezTo>
                <a:cubicBezTo>
                  <a:pt x="74438" y="113854"/>
                  <a:pt x="71438" y="110853"/>
                  <a:pt x="71438" y="107156"/>
                </a:cubicBezTo>
                <a:cubicBezTo>
                  <a:pt x="71438" y="103460"/>
                  <a:pt x="74438" y="100459"/>
                  <a:pt x="78135" y="100459"/>
                </a:cubicBezTo>
                <a:close/>
                <a:moveTo>
                  <a:pt x="93762" y="107156"/>
                </a:moveTo>
                <a:cubicBezTo>
                  <a:pt x="93762" y="103460"/>
                  <a:pt x="96763" y="100459"/>
                  <a:pt x="100459" y="100459"/>
                </a:cubicBezTo>
                <a:cubicBezTo>
                  <a:pt x="104155" y="100459"/>
                  <a:pt x="107156" y="103460"/>
                  <a:pt x="107156" y="107156"/>
                </a:cubicBezTo>
                <a:cubicBezTo>
                  <a:pt x="107156" y="110853"/>
                  <a:pt x="104155" y="113854"/>
                  <a:pt x="100459" y="113854"/>
                </a:cubicBezTo>
                <a:cubicBezTo>
                  <a:pt x="96763" y="113854"/>
                  <a:pt x="93762" y="110853"/>
                  <a:pt x="93762" y="1071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10"/>
          <p:cNvSpPr/>
          <p:nvPr/>
        </p:nvSpPr>
        <p:spPr>
          <a:xfrm>
            <a:off x="6516688" y="3008082"/>
            <a:ext cx="5270400" cy="1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Back-End (Node.js/Express)</a:t>
            </a:r>
            <a:endParaRPr b="0" i="0" sz="1600" u="none" cap="none" strike="noStrike"/>
          </a:p>
        </p:txBody>
      </p:sp>
      <p:sp>
        <p:nvSpPr>
          <p:cNvPr id="645" name="Google Shape;645;p10"/>
          <p:cNvSpPr/>
          <p:nvPr/>
        </p:nvSpPr>
        <p:spPr>
          <a:xfrm>
            <a:off x="6334125" y="3277496"/>
            <a:ext cx="5381625" cy="1970088"/>
          </a:xfrm>
          <a:custGeom>
            <a:rect b="b" l="l" r="r" t="t"/>
            <a:pathLst>
              <a:path extrusionOk="0" h="2317750" w="5381625">
                <a:moveTo>
                  <a:pt x="95260" y="0"/>
                </a:moveTo>
                <a:lnTo>
                  <a:pt x="5286365" y="0"/>
                </a:lnTo>
                <a:cubicBezTo>
                  <a:pt x="5338976" y="0"/>
                  <a:pt x="5381625" y="42649"/>
                  <a:pt x="5381625" y="95260"/>
                </a:cubicBezTo>
                <a:lnTo>
                  <a:pt x="5381625" y="2222490"/>
                </a:lnTo>
                <a:cubicBezTo>
                  <a:pt x="5381625" y="2275101"/>
                  <a:pt x="5338976" y="2317750"/>
                  <a:pt x="5286365" y="2317750"/>
                </a:cubicBezTo>
                <a:lnTo>
                  <a:pt x="95260" y="2317750"/>
                </a:lnTo>
                <a:cubicBezTo>
                  <a:pt x="42649" y="2317750"/>
                  <a:pt x="0" y="2275101"/>
                  <a:pt x="0" y="2222490"/>
                </a:cubicBezTo>
                <a:lnTo>
                  <a:pt x="0" y="95260"/>
                </a:lnTo>
                <a:cubicBezTo>
                  <a:pt x="0" y="42649"/>
                  <a:pt x="42649" y="0"/>
                  <a:pt x="9526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10"/>
          <p:cNvSpPr/>
          <p:nvPr/>
        </p:nvSpPr>
        <p:spPr>
          <a:xfrm>
            <a:off x="6461125" y="3398732"/>
            <a:ext cx="10593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E9C46A"/>
                </a:solidFill>
                <a:latin typeface="Arial"/>
                <a:ea typeface="Arial"/>
                <a:cs typeface="Arial"/>
                <a:sym typeface="Arial"/>
              </a:rPr>
              <a:t>// API Endpoint</a:t>
            </a:r>
            <a:endParaRPr b="0" i="0" sz="1600" u="none" cap="none" strike="noStrike"/>
          </a:p>
        </p:txBody>
      </p:sp>
      <p:sp>
        <p:nvSpPr>
          <p:cNvPr id="647" name="Google Shape;647;p10"/>
          <p:cNvSpPr/>
          <p:nvPr/>
        </p:nvSpPr>
        <p:spPr>
          <a:xfrm>
            <a:off x="6461125" y="3546910"/>
            <a:ext cx="51831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app.</a:t>
            </a:r>
            <a:r>
              <a:rPr b="0" i="0" lang="en-US" sz="875" u="none" cap="none" strike="noStrike">
                <a:solidFill>
                  <a:srgbClr val="FFDF20"/>
                </a:solidFill>
                <a:latin typeface="Arial"/>
                <a:ea typeface="Arial"/>
                <a:cs typeface="Arial"/>
                <a:sym typeface="Arial"/>
              </a:rPr>
              <a:t>get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0" i="0" lang="en-US" sz="875" u="none" cap="none" strike="noStrike">
                <a:solidFill>
                  <a:srgbClr val="7BF1A8"/>
                </a:solidFill>
                <a:latin typeface="Arial"/>
                <a:ea typeface="Arial"/>
                <a:cs typeface="Arial"/>
                <a:sym typeface="Arial"/>
              </a:rPr>
              <a:t>'/api/hotels'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async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(req, res) =&gt; {</a:t>
            </a:r>
            <a:endParaRPr b="0" i="0" sz="1600" u="none" cap="none" strike="noStrike"/>
          </a:p>
        </p:txBody>
      </p:sp>
      <p:sp>
        <p:nvSpPr>
          <p:cNvPr id="648" name="Google Shape;648;p10"/>
          <p:cNvSpPr/>
          <p:nvPr/>
        </p:nvSpPr>
        <p:spPr>
          <a:xfrm>
            <a:off x="6588125" y="3708558"/>
            <a:ext cx="50562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try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{</a:t>
            </a:r>
            <a:endParaRPr b="0" i="0" sz="1600" u="none" cap="none" strike="noStrike"/>
          </a:p>
        </p:txBody>
      </p:sp>
      <p:sp>
        <p:nvSpPr>
          <p:cNvPr id="649" name="Google Shape;649;p10"/>
          <p:cNvSpPr/>
          <p:nvPr/>
        </p:nvSpPr>
        <p:spPr>
          <a:xfrm>
            <a:off x="6715125" y="3870206"/>
            <a:ext cx="49293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const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hotels = </a:t>
            </a: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await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db.</a:t>
            </a:r>
            <a:r>
              <a:rPr b="0" i="0" lang="en-US" sz="875" u="none" cap="none" strike="noStrike">
                <a:solidFill>
                  <a:srgbClr val="FFDF20"/>
                </a:solidFill>
                <a:latin typeface="Arial"/>
                <a:ea typeface="Arial"/>
                <a:cs typeface="Arial"/>
                <a:sym typeface="Arial"/>
              </a:rPr>
              <a:t>query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endParaRPr b="0" i="0" sz="1600" u="none" cap="none" strike="noStrike"/>
          </a:p>
        </p:txBody>
      </p:sp>
      <p:sp>
        <p:nvSpPr>
          <p:cNvPr id="650" name="Google Shape;650;p10"/>
          <p:cNvSpPr/>
          <p:nvPr/>
        </p:nvSpPr>
        <p:spPr>
          <a:xfrm>
            <a:off x="6842125" y="4045325"/>
            <a:ext cx="15276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7BF1A8"/>
                </a:solidFill>
                <a:latin typeface="Arial"/>
                <a:ea typeface="Arial"/>
                <a:cs typeface="Arial"/>
                <a:sym typeface="Arial"/>
              </a:rPr>
              <a:t>'SELECT * FROM hotels'</a:t>
            </a:r>
            <a:endParaRPr b="0" i="0" sz="1600" u="none" cap="none" strike="noStrike"/>
          </a:p>
        </p:txBody>
      </p:sp>
      <p:sp>
        <p:nvSpPr>
          <p:cNvPr id="651" name="Google Shape;651;p10"/>
          <p:cNvSpPr/>
          <p:nvPr/>
        </p:nvSpPr>
        <p:spPr>
          <a:xfrm>
            <a:off x="6715125" y="4193503"/>
            <a:ext cx="49293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b="0" i="0" sz="1600" u="none" cap="none" strike="noStrike"/>
          </a:p>
        </p:txBody>
      </p:sp>
      <p:sp>
        <p:nvSpPr>
          <p:cNvPr id="652" name="Google Shape;652;p10"/>
          <p:cNvSpPr/>
          <p:nvPr/>
        </p:nvSpPr>
        <p:spPr>
          <a:xfrm>
            <a:off x="6715125" y="4355151"/>
            <a:ext cx="49293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res.</a:t>
            </a:r>
            <a:r>
              <a:rPr b="0" i="0" lang="en-US" sz="875" u="none" cap="none" strike="noStrike">
                <a:solidFill>
                  <a:srgbClr val="FFDF20"/>
                </a:solidFill>
                <a:latin typeface="Arial"/>
                <a:ea typeface="Arial"/>
                <a:cs typeface="Arial"/>
                <a:sym typeface="Arial"/>
              </a:rPr>
              <a:t>json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(hotels);</a:t>
            </a:r>
            <a:endParaRPr b="0" i="0" sz="1600" u="none" cap="none" strike="noStrike"/>
          </a:p>
        </p:txBody>
      </p:sp>
      <p:sp>
        <p:nvSpPr>
          <p:cNvPr id="653" name="Google Shape;653;p10"/>
          <p:cNvSpPr/>
          <p:nvPr/>
        </p:nvSpPr>
        <p:spPr>
          <a:xfrm>
            <a:off x="6588125" y="4516800"/>
            <a:ext cx="50562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} </a:t>
            </a:r>
            <a:r>
              <a:rPr b="0" i="0" lang="en-US" sz="875" u="none" cap="none" strike="noStrike">
                <a:solidFill>
                  <a:srgbClr val="DAB2FF"/>
                </a:solidFill>
                <a:latin typeface="Arial"/>
                <a:ea typeface="Arial"/>
                <a:cs typeface="Arial"/>
                <a:sym typeface="Arial"/>
              </a:rPr>
              <a:t>catch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(error) {</a:t>
            </a:r>
            <a:endParaRPr b="0" i="0" sz="1600" u="none" cap="none" strike="noStrike"/>
          </a:p>
        </p:txBody>
      </p:sp>
      <p:sp>
        <p:nvSpPr>
          <p:cNvPr id="654" name="Google Shape;654;p10"/>
          <p:cNvSpPr/>
          <p:nvPr/>
        </p:nvSpPr>
        <p:spPr>
          <a:xfrm>
            <a:off x="6715125" y="4678448"/>
            <a:ext cx="49293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res.</a:t>
            </a:r>
            <a:r>
              <a:rPr b="0" i="0" lang="en-US" sz="875" u="none" cap="none" strike="noStrike">
                <a:solidFill>
                  <a:srgbClr val="FFDF20"/>
                </a:solidFill>
                <a:latin typeface="Arial"/>
                <a:ea typeface="Arial"/>
                <a:cs typeface="Arial"/>
                <a:sym typeface="Arial"/>
              </a:rPr>
              <a:t>status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(500).</a:t>
            </a:r>
            <a:r>
              <a:rPr b="0" i="0" lang="en-US" sz="875" u="none" cap="none" strike="noStrike">
                <a:solidFill>
                  <a:srgbClr val="FFDF20"/>
                </a:solidFill>
                <a:latin typeface="Arial"/>
                <a:ea typeface="Arial"/>
                <a:cs typeface="Arial"/>
                <a:sym typeface="Arial"/>
              </a:rPr>
              <a:t>json</a:t>
            </a: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({ error });</a:t>
            </a:r>
            <a:endParaRPr b="0" i="0" sz="1600" u="none" cap="none" strike="noStrike"/>
          </a:p>
        </p:txBody>
      </p:sp>
      <p:sp>
        <p:nvSpPr>
          <p:cNvPr id="655" name="Google Shape;655;p10"/>
          <p:cNvSpPr/>
          <p:nvPr/>
        </p:nvSpPr>
        <p:spPr>
          <a:xfrm>
            <a:off x="6588125" y="4840096"/>
            <a:ext cx="50562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b="0" i="0" sz="1600" u="none" cap="none" strike="noStrike"/>
          </a:p>
        </p:txBody>
      </p:sp>
      <p:sp>
        <p:nvSpPr>
          <p:cNvPr id="656" name="Google Shape;656;p10"/>
          <p:cNvSpPr/>
          <p:nvPr/>
        </p:nvSpPr>
        <p:spPr>
          <a:xfrm>
            <a:off x="6461125" y="5001745"/>
            <a:ext cx="5183100" cy="1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});</a:t>
            </a:r>
            <a:endParaRPr b="0" i="0" sz="1600" u="none" cap="none" strike="noStrike"/>
          </a:p>
        </p:txBody>
      </p:sp>
      <p:sp>
        <p:nvSpPr>
          <p:cNvPr id="657" name="Google Shape;657;p10"/>
          <p:cNvSpPr/>
          <p:nvPr/>
        </p:nvSpPr>
        <p:spPr>
          <a:xfrm>
            <a:off x="317500" y="5447109"/>
            <a:ext cx="11557000" cy="1397000"/>
          </a:xfrm>
          <a:custGeom>
            <a:rect b="b" l="l" r="r" t="t"/>
            <a:pathLst>
              <a:path extrusionOk="0" h="1397000" w="11557000">
                <a:moveTo>
                  <a:pt x="95247" y="0"/>
                </a:moveTo>
                <a:lnTo>
                  <a:pt x="11461753" y="0"/>
                </a:lnTo>
                <a:cubicBezTo>
                  <a:pt x="11514356" y="0"/>
                  <a:pt x="11557000" y="42644"/>
                  <a:pt x="11557000" y="95247"/>
                </a:cubicBezTo>
                <a:lnTo>
                  <a:pt x="11557000" y="1301753"/>
                </a:lnTo>
                <a:cubicBezTo>
                  <a:pt x="11557000" y="1354356"/>
                  <a:pt x="11514356" y="1397000"/>
                  <a:pt x="11461753" y="1397000"/>
                </a:cubicBezTo>
                <a:lnTo>
                  <a:pt x="95247" y="1397000"/>
                </a:lnTo>
                <a:cubicBezTo>
                  <a:pt x="42644" y="1397000"/>
                  <a:pt x="0" y="1354356"/>
                  <a:pt x="0" y="1301753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10"/>
          <p:cNvSpPr/>
          <p:nvPr/>
        </p:nvSpPr>
        <p:spPr>
          <a:xfrm>
            <a:off x="464344" y="5613797"/>
            <a:ext cx="142875" cy="142875"/>
          </a:xfrm>
          <a:custGeom>
            <a:rect b="b" l="l" r="r" t="t"/>
            <a:pathLst>
              <a:path extrusionOk="0" h="142875" w="142875">
                <a:moveTo>
                  <a:pt x="11162" y="13395"/>
                </a:moveTo>
                <a:cubicBezTo>
                  <a:pt x="7451" y="13395"/>
                  <a:pt x="4465" y="16380"/>
                  <a:pt x="4465" y="20092"/>
                </a:cubicBezTo>
                <a:lnTo>
                  <a:pt x="4465" y="33486"/>
                </a:lnTo>
                <a:cubicBezTo>
                  <a:pt x="4465" y="37198"/>
                  <a:pt x="7451" y="40184"/>
                  <a:pt x="11162" y="40184"/>
                </a:cubicBezTo>
                <a:lnTo>
                  <a:pt x="24557" y="40184"/>
                </a:lnTo>
                <a:cubicBezTo>
                  <a:pt x="28268" y="40184"/>
                  <a:pt x="31254" y="37198"/>
                  <a:pt x="31254" y="33486"/>
                </a:cubicBezTo>
                <a:lnTo>
                  <a:pt x="31254" y="20092"/>
                </a:lnTo>
                <a:cubicBezTo>
                  <a:pt x="31254" y="16380"/>
                  <a:pt x="28268" y="13395"/>
                  <a:pt x="24557" y="13395"/>
                </a:cubicBezTo>
                <a:lnTo>
                  <a:pt x="11162" y="13395"/>
                </a:lnTo>
                <a:close/>
                <a:moveTo>
                  <a:pt x="53578" y="17859"/>
                </a:moveTo>
                <a:cubicBezTo>
                  <a:pt x="48639" y="17859"/>
                  <a:pt x="44648" y="21850"/>
                  <a:pt x="44648" y="26789"/>
                </a:cubicBezTo>
                <a:cubicBezTo>
                  <a:pt x="44648" y="31728"/>
                  <a:pt x="48639" y="35719"/>
                  <a:pt x="53578" y="35719"/>
                </a:cubicBezTo>
                <a:lnTo>
                  <a:pt x="133945" y="35719"/>
                </a:lnTo>
                <a:cubicBezTo>
                  <a:pt x="138885" y="35719"/>
                  <a:pt x="142875" y="31728"/>
                  <a:pt x="142875" y="26789"/>
                </a:cubicBezTo>
                <a:cubicBezTo>
                  <a:pt x="142875" y="21850"/>
                  <a:pt x="138885" y="17859"/>
                  <a:pt x="133945" y="17859"/>
                </a:cubicBezTo>
                <a:lnTo>
                  <a:pt x="53578" y="17859"/>
                </a:lnTo>
                <a:close/>
                <a:moveTo>
                  <a:pt x="53578" y="62508"/>
                </a:moveTo>
                <a:cubicBezTo>
                  <a:pt x="48639" y="62508"/>
                  <a:pt x="44648" y="66498"/>
                  <a:pt x="44648" y="71438"/>
                </a:cubicBezTo>
                <a:cubicBezTo>
                  <a:pt x="44648" y="76377"/>
                  <a:pt x="48639" y="80367"/>
                  <a:pt x="53578" y="80367"/>
                </a:cubicBezTo>
                <a:lnTo>
                  <a:pt x="133945" y="80367"/>
                </a:lnTo>
                <a:cubicBezTo>
                  <a:pt x="138885" y="80367"/>
                  <a:pt x="142875" y="76377"/>
                  <a:pt x="142875" y="71438"/>
                </a:cubicBezTo>
                <a:cubicBezTo>
                  <a:pt x="142875" y="66498"/>
                  <a:pt x="138885" y="62508"/>
                  <a:pt x="133945" y="62508"/>
                </a:cubicBezTo>
                <a:lnTo>
                  <a:pt x="53578" y="62508"/>
                </a:lnTo>
                <a:close/>
                <a:moveTo>
                  <a:pt x="53578" y="107156"/>
                </a:moveTo>
                <a:cubicBezTo>
                  <a:pt x="48639" y="107156"/>
                  <a:pt x="44648" y="111147"/>
                  <a:pt x="44648" y="116086"/>
                </a:cubicBezTo>
                <a:cubicBezTo>
                  <a:pt x="44648" y="121025"/>
                  <a:pt x="48639" y="125016"/>
                  <a:pt x="53578" y="125016"/>
                </a:cubicBezTo>
                <a:lnTo>
                  <a:pt x="133945" y="125016"/>
                </a:lnTo>
                <a:cubicBezTo>
                  <a:pt x="138885" y="125016"/>
                  <a:pt x="142875" y="121025"/>
                  <a:pt x="142875" y="116086"/>
                </a:cubicBezTo>
                <a:cubicBezTo>
                  <a:pt x="142875" y="111147"/>
                  <a:pt x="138885" y="107156"/>
                  <a:pt x="133945" y="107156"/>
                </a:cubicBezTo>
                <a:lnTo>
                  <a:pt x="53578" y="107156"/>
                </a:lnTo>
                <a:close/>
                <a:moveTo>
                  <a:pt x="4465" y="64740"/>
                </a:moveTo>
                <a:lnTo>
                  <a:pt x="4465" y="78135"/>
                </a:lnTo>
                <a:cubicBezTo>
                  <a:pt x="4465" y="81846"/>
                  <a:pt x="7451" y="84832"/>
                  <a:pt x="11162" y="84832"/>
                </a:cubicBezTo>
                <a:lnTo>
                  <a:pt x="24557" y="84832"/>
                </a:lnTo>
                <a:cubicBezTo>
                  <a:pt x="28268" y="84832"/>
                  <a:pt x="31254" y="81846"/>
                  <a:pt x="31254" y="78135"/>
                </a:cubicBezTo>
                <a:lnTo>
                  <a:pt x="31254" y="64740"/>
                </a:lnTo>
                <a:cubicBezTo>
                  <a:pt x="31254" y="61029"/>
                  <a:pt x="28268" y="58043"/>
                  <a:pt x="24557" y="58043"/>
                </a:cubicBezTo>
                <a:lnTo>
                  <a:pt x="11162" y="58043"/>
                </a:lnTo>
                <a:cubicBezTo>
                  <a:pt x="7451" y="58043"/>
                  <a:pt x="4465" y="61029"/>
                  <a:pt x="4465" y="64740"/>
                </a:cubicBezTo>
                <a:close/>
                <a:moveTo>
                  <a:pt x="11162" y="102691"/>
                </a:moveTo>
                <a:cubicBezTo>
                  <a:pt x="7451" y="102691"/>
                  <a:pt x="4465" y="105677"/>
                  <a:pt x="4465" y="109389"/>
                </a:cubicBezTo>
                <a:lnTo>
                  <a:pt x="4465" y="122783"/>
                </a:lnTo>
                <a:cubicBezTo>
                  <a:pt x="4465" y="126495"/>
                  <a:pt x="7451" y="129480"/>
                  <a:pt x="11162" y="129480"/>
                </a:cubicBezTo>
                <a:lnTo>
                  <a:pt x="24557" y="129480"/>
                </a:lnTo>
                <a:cubicBezTo>
                  <a:pt x="28268" y="129480"/>
                  <a:pt x="31254" y="126495"/>
                  <a:pt x="31254" y="122783"/>
                </a:cubicBezTo>
                <a:lnTo>
                  <a:pt x="31254" y="109389"/>
                </a:lnTo>
                <a:cubicBezTo>
                  <a:pt x="31254" y="105677"/>
                  <a:pt x="28268" y="102691"/>
                  <a:pt x="24557" y="102691"/>
                </a:cubicBezTo>
                <a:lnTo>
                  <a:pt x="11162" y="102691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10"/>
          <p:cNvSpPr/>
          <p:nvPr/>
        </p:nvSpPr>
        <p:spPr>
          <a:xfrm>
            <a:off x="627063" y="5574109"/>
            <a:ext cx="111918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HTTP Methods untuk Hotel API</a:t>
            </a:r>
            <a:endParaRPr b="0" i="0" sz="1600" u="none" cap="none" strike="noStrike"/>
          </a:p>
        </p:txBody>
      </p:sp>
      <p:sp>
        <p:nvSpPr>
          <p:cNvPr id="660" name="Google Shape;660;p10"/>
          <p:cNvSpPr/>
          <p:nvPr/>
        </p:nvSpPr>
        <p:spPr>
          <a:xfrm>
            <a:off x="452438" y="5899547"/>
            <a:ext cx="2166938" cy="809625"/>
          </a:xfrm>
          <a:custGeom>
            <a:rect b="b" l="l" r="r" t="t"/>
            <a:pathLst>
              <a:path extrusionOk="0" h="809625" w="2166938">
                <a:moveTo>
                  <a:pt x="95252" y="0"/>
                </a:moveTo>
                <a:lnTo>
                  <a:pt x="2071685" y="0"/>
                </a:lnTo>
                <a:cubicBezTo>
                  <a:pt x="2124292" y="0"/>
                  <a:pt x="2166938" y="42646"/>
                  <a:pt x="2166938" y="95252"/>
                </a:cubicBezTo>
                <a:lnTo>
                  <a:pt x="2166938" y="714373"/>
                </a:lnTo>
                <a:cubicBezTo>
                  <a:pt x="2166938" y="766979"/>
                  <a:pt x="2124292" y="809625"/>
                  <a:pt x="2071685" y="809625"/>
                </a:cubicBezTo>
                <a:lnTo>
                  <a:pt x="95252" y="809625"/>
                </a:lnTo>
                <a:cubicBezTo>
                  <a:pt x="42646" y="809625"/>
                  <a:pt x="0" y="766979"/>
                  <a:pt x="0" y="714373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0FDF4"/>
          </a:solidFill>
          <a:ln cap="flat" cmpd="sng" w="25400">
            <a:solidFill>
              <a:srgbClr val="05DF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10"/>
          <p:cNvSpPr/>
          <p:nvPr/>
        </p:nvSpPr>
        <p:spPr>
          <a:xfrm>
            <a:off x="1346150" y="6002734"/>
            <a:ext cx="381000" cy="254000"/>
          </a:xfrm>
          <a:custGeom>
            <a:rect b="b" l="l" r="r" t="t"/>
            <a:pathLst>
              <a:path extrusionOk="0" h="254000" w="381000">
                <a:moveTo>
                  <a:pt x="31750" y="0"/>
                </a:moveTo>
                <a:lnTo>
                  <a:pt x="349250" y="0"/>
                </a:lnTo>
                <a:cubicBezTo>
                  <a:pt x="366773" y="0"/>
                  <a:pt x="381000" y="14227"/>
                  <a:pt x="381000" y="31750"/>
                </a:cubicBezTo>
                <a:lnTo>
                  <a:pt x="381000" y="222250"/>
                </a:lnTo>
                <a:cubicBezTo>
                  <a:pt x="381000" y="239773"/>
                  <a:pt x="366773" y="254000"/>
                  <a:pt x="349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C9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10"/>
          <p:cNvSpPr/>
          <p:nvPr/>
        </p:nvSpPr>
        <p:spPr>
          <a:xfrm>
            <a:off x="1318369" y="6002734"/>
            <a:ext cx="43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GET</a:t>
            </a:r>
            <a:endParaRPr b="0" i="0" sz="1600" u="none" cap="none" strike="noStrike"/>
          </a:p>
        </p:txBody>
      </p:sp>
      <p:sp>
        <p:nvSpPr>
          <p:cNvPr id="663" name="Google Shape;663;p10"/>
          <p:cNvSpPr/>
          <p:nvPr/>
        </p:nvSpPr>
        <p:spPr>
          <a:xfrm>
            <a:off x="527844" y="6320234"/>
            <a:ext cx="2016000" cy="1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/api/hotels</a:t>
            </a:r>
            <a:endParaRPr b="0" i="0" sz="1600" u="none" cap="none" strike="noStrike"/>
          </a:p>
        </p:txBody>
      </p:sp>
      <p:sp>
        <p:nvSpPr>
          <p:cNvPr id="664" name="Google Shape;664;p10"/>
          <p:cNvSpPr/>
          <p:nvPr/>
        </p:nvSpPr>
        <p:spPr>
          <a:xfrm>
            <a:off x="531813" y="6478984"/>
            <a:ext cx="20082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List hotels</a:t>
            </a:r>
            <a:endParaRPr b="0" i="0" sz="1600" u="none" cap="none" strike="noStrike"/>
          </a:p>
        </p:txBody>
      </p:sp>
      <p:sp>
        <p:nvSpPr>
          <p:cNvPr id="665" name="Google Shape;665;p10"/>
          <p:cNvSpPr/>
          <p:nvPr/>
        </p:nvSpPr>
        <p:spPr>
          <a:xfrm>
            <a:off x="2731988" y="5899547"/>
            <a:ext cx="2166938" cy="809625"/>
          </a:xfrm>
          <a:custGeom>
            <a:rect b="b" l="l" r="r" t="t"/>
            <a:pathLst>
              <a:path extrusionOk="0" h="809625" w="2166938">
                <a:moveTo>
                  <a:pt x="95252" y="0"/>
                </a:moveTo>
                <a:lnTo>
                  <a:pt x="2071685" y="0"/>
                </a:lnTo>
                <a:cubicBezTo>
                  <a:pt x="2124292" y="0"/>
                  <a:pt x="2166938" y="42646"/>
                  <a:pt x="2166938" y="95252"/>
                </a:cubicBezTo>
                <a:lnTo>
                  <a:pt x="2166938" y="714373"/>
                </a:lnTo>
                <a:cubicBezTo>
                  <a:pt x="2166938" y="766979"/>
                  <a:pt x="2124292" y="809625"/>
                  <a:pt x="2071685" y="809625"/>
                </a:cubicBezTo>
                <a:lnTo>
                  <a:pt x="95252" y="809625"/>
                </a:lnTo>
                <a:cubicBezTo>
                  <a:pt x="42646" y="809625"/>
                  <a:pt x="0" y="766979"/>
                  <a:pt x="0" y="714373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0FDF4"/>
          </a:solidFill>
          <a:ln cap="flat" cmpd="sng" w="25400">
            <a:solidFill>
              <a:srgbClr val="05DF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10"/>
          <p:cNvSpPr/>
          <p:nvPr/>
        </p:nvSpPr>
        <p:spPr>
          <a:xfrm>
            <a:off x="3625701" y="6002734"/>
            <a:ext cx="381000" cy="254000"/>
          </a:xfrm>
          <a:custGeom>
            <a:rect b="b" l="l" r="r" t="t"/>
            <a:pathLst>
              <a:path extrusionOk="0" h="254000" w="381000">
                <a:moveTo>
                  <a:pt x="31750" y="0"/>
                </a:moveTo>
                <a:lnTo>
                  <a:pt x="349250" y="0"/>
                </a:lnTo>
                <a:cubicBezTo>
                  <a:pt x="366773" y="0"/>
                  <a:pt x="381000" y="14227"/>
                  <a:pt x="381000" y="31750"/>
                </a:cubicBezTo>
                <a:lnTo>
                  <a:pt x="381000" y="222250"/>
                </a:lnTo>
                <a:cubicBezTo>
                  <a:pt x="381000" y="239773"/>
                  <a:pt x="366773" y="254000"/>
                  <a:pt x="349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C9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10"/>
          <p:cNvSpPr/>
          <p:nvPr/>
        </p:nvSpPr>
        <p:spPr>
          <a:xfrm>
            <a:off x="3597920" y="6002734"/>
            <a:ext cx="43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GET</a:t>
            </a:r>
            <a:endParaRPr b="0" i="0" sz="1600" u="none" cap="none" strike="noStrike"/>
          </a:p>
        </p:txBody>
      </p:sp>
      <p:sp>
        <p:nvSpPr>
          <p:cNvPr id="668" name="Google Shape;668;p10"/>
          <p:cNvSpPr/>
          <p:nvPr/>
        </p:nvSpPr>
        <p:spPr>
          <a:xfrm>
            <a:off x="2807395" y="6320234"/>
            <a:ext cx="2016000" cy="1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/api/hotels/1</a:t>
            </a:r>
            <a:endParaRPr b="0" i="0" sz="1600" u="none" cap="none" strike="noStrike"/>
          </a:p>
        </p:txBody>
      </p:sp>
      <p:sp>
        <p:nvSpPr>
          <p:cNvPr id="669" name="Google Shape;669;p10"/>
          <p:cNvSpPr/>
          <p:nvPr/>
        </p:nvSpPr>
        <p:spPr>
          <a:xfrm>
            <a:off x="2811363" y="6478984"/>
            <a:ext cx="20082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Detail hotel</a:t>
            </a:r>
            <a:endParaRPr b="0" i="0" sz="1600" u="none" cap="none" strike="noStrike"/>
          </a:p>
        </p:txBody>
      </p:sp>
      <p:sp>
        <p:nvSpPr>
          <p:cNvPr id="670" name="Google Shape;670;p10"/>
          <p:cNvSpPr/>
          <p:nvPr/>
        </p:nvSpPr>
        <p:spPr>
          <a:xfrm>
            <a:off x="5011663" y="5899547"/>
            <a:ext cx="2166938" cy="809625"/>
          </a:xfrm>
          <a:custGeom>
            <a:rect b="b" l="l" r="r" t="t"/>
            <a:pathLst>
              <a:path extrusionOk="0" h="809625" w="2166938">
                <a:moveTo>
                  <a:pt x="95252" y="0"/>
                </a:moveTo>
                <a:lnTo>
                  <a:pt x="2071685" y="0"/>
                </a:lnTo>
                <a:cubicBezTo>
                  <a:pt x="2124292" y="0"/>
                  <a:pt x="2166938" y="42646"/>
                  <a:pt x="2166938" y="95252"/>
                </a:cubicBezTo>
                <a:lnTo>
                  <a:pt x="2166938" y="714373"/>
                </a:lnTo>
                <a:cubicBezTo>
                  <a:pt x="2166938" y="766979"/>
                  <a:pt x="2124292" y="809625"/>
                  <a:pt x="2071685" y="809625"/>
                </a:cubicBezTo>
                <a:lnTo>
                  <a:pt x="95252" y="809625"/>
                </a:lnTo>
                <a:cubicBezTo>
                  <a:pt x="42646" y="809625"/>
                  <a:pt x="0" y="766979"/>
                  <a:pt x="0" y="714373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EFF6FF"/>
          </a:solidFill>
          <a:ln cap="flat" cmpd="sng" w="25400">
            <a:solidFill>
              <a:srgbClr val="51A2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10"/>
          <p:cNvSpPr/>
          <p:nvPr/>
        </p:nvSpPr>
        <p:spPr>
          <a:xfrm>
            <a:off x="5905376" y="6002734"/>
            <a:ext cx="381000" cy="254000"/>
          </a:xfrm>
          <a:custGeom>
            <a:rect b="b" l="l" r="r" t="t"/>
            <a:pathLst>
              <a:path extrusionOk="0" h="254000" w="381000">
                <a:moveTo>
                  <a:pt x="31750" y="0"/>
                </a:moveTo>
                <a:lnTo>
                  <a:pt x="349250" y="0"/>
                </a:lnTo>
                <a:cubicBezTo>
                  <a:pt x="366773" y="0"/>
                  <a:pt x="381000" y="14227"/>
                  <a:pt x="381000" y="31750"/>
                </a:cubicBezTo>
                <a:lnTo>
                  <a:pt x="381000" y="222250"/>
                </a:lnTo>
                <a:cubicBezTo>
                  <a:pt x="381000" y="239773"/>
                  <a:pt x="366773" y="254000"/>
                  <a:pt x="349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B7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10"/>
          <p:cNvSpPr/>
          <p:nvPr/>
        </p:nvSpPr>
        <p:spPr>
          <a:xfrm>
            <a:off x="5877595" y="6002734"/>
            <a:ext cx="43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POST</a:t>
            </a:r>
            <a:endParaRPr b="0" i="0" sz="1600" u="none" cap="none" strike="noStrike"/>
          </a:p>
        </p:txBody>
      </p:sp>
      <p:sp>
        <p:nvSpPr>
          <p:cNvPr id="673" name="Google Shape;673;p10"/>
          <p:cNvSpPr/>
          <p:nvPr/>
        </p:nvSpPr>
        <p:spPr>
          <a:xfrm>
            <a:off x="5087069" y="6320234"/>
            <a:ext cx="2016000" cy="1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/api/bookings</a:t>
            </a:r>
            <a:endParaRPr b="0" i="0" sz="1600" u="none" cap="none" strike="noStrike"/>
          </a:p>
        </p:txBody>
      </p:sp>
      <p:sp>
        <p:nvSpPr>
          <p:cNvPr id="674" name="Google Shape;674;p10"/>
          <p:cNvSpPr/>
          <p:nvPr/>
        </p:nvSpPr>
        <p:spPr>
          <a:xfrm>
            <a:off x="5091038" y="6478984"/>
            <a:ext cx="20082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Create booking</a:t>
            </a:r>
            <a:endParaRPr b="0" i="0" sz="1600" u="none" cap="none" strike="noStrike"/>
          </a:p>
        </p:txBody>
      </p:sp>
      <p:sp>
        <p:nvSpPr>
          <p:cNvPr id="675" name="Google Shape;675;p10"/>
          <p:cNvSpPr/>
          <p:nvPr/>
        </p:nvSpPr>
        <p:spPr>
          <a:xfrm>
            <a:off x="7291338" y="5899547"/>
            <a:ext cx="2166938" cy="809625"/>
          </a:xfrm>
          <a:custGeom>
            <a:rect b="b" l="l" r="r" t="t"/>
            <a:pathLst>
              <a:path extrusionOk="0" h="809625" w="2166938">
                <a:moveTo>
                  <a:pt x="95252" y="0"/>
                </a:moveTo>
                <a:lnTo>
                  <a:pt x="2071685" y="0"/>
                </a:lnTo>
                <a:cubicBezTo>
                  <a:pt x="2124292" y="0"/>
                  <a:pt x="2166938" y="42646"/>
                  <a:pt x="2166938" y="95252"/>
                </a:cubicBezTo>
                <a:lnTo>
                  <a:pt x="2166938" y="714373"/>
                </a:lnTo>
                <a:cubicBezTo>
                  <a:pt x="2166938" y="766979"/>
                  <a:pt x="2124292" y="809625"/>
                  <a:pt x="2071685" y="809625"/>
                </a:cubicBezTo>
                <a:lnTo>
                  <a:pt x="95252" y="809625"/>
                </a:lnTo>
                <a:cubicBezTo>
                  <a:pt x="42646" y="809625"/>
                  <a:pt x="0" y="766979"/>
                  <a:pt x="0" y="714373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EFCE8"/>
          </a:solidFill>
          <a:ln cap="flat" cmpd="sng" w="25400">
            <a:solidFill>
              <a:srgbClr val="FDC7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10"/>
          <p:cNvSpPr/>
          <p:nvPr/>
        </p:nvSpPr>
        <p:spPr>
          <a:xfrm>
            <a:off x="8185051" y="6002734"/>
            <a:ext cx="381000" cy="254000"/>
          </a:xfrm>
          <a:custGeom>
            <a:rect b="b" l="l" r="r" t="t"/>
            <a:pathLst>
              <a:path extrusionOk="0" h="254000" w="381000">
                <a:moveTo>
                  <a:pt x="31750" y="0"/>
                </a:moveTo>
                <a:lnTo>
                  <a:pt x="349250" y="0"/>
                </a:lnTo>
                <a:cubicBezTo>
                  <a:pt x="366773" y="0"/>
                  <a:pt x="381000" y="14227"/>
                  <a:pt x="381000" y="31750"/>
                </a:cubicBezTo>
                <a:lnTo>
                  <a:pt x="381000" y="222250"/>
                </a:lnTo>
                <a:cubicBezTo>
                  <a:pt x="381000" y="239773"/>
                  <a:pt x="366773" y="254000"/>
                  <a:pt x="349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B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10"/>
          <p:cNvSpPr/>
          <p:nvPr/>
        </p:nvSpPr>
        <p:spPr>
          <a:xfrm>
            <a:off x="8157270" y="6002734"/>
            <a:ext cx="43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PUT</a:t>
            </a:r>
            <a:endParaRPr b="0" i="0" sz="1600" u="none" cap="none" strike="noStrike"/>
          </a:p>
        </p:txBody>
      </p:sp>
      <p:sp>
        <p:nvSpPr>
          <p:cNvPr id="678" name="Google Shape;678;p10"/>
          <p:cNvSpPr/>
          <p:nvPr/>
        </p:nvSpPr>
        <p:spPr>
          <a:xfrm>
            <a:off x="7366744" y="6320234"/>
            <a:ext cx="2016000" cy="1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/api/bookings/1</a:t>
            </a:r>
            <a:endParaRPr b="0" i="0" sz="1600" u="none" cap="none" strike="noStrike"/>
          </a:p>
        </p:txBody>
      </p:sp>
      <p:sp>
        <p:nvSpPr>
          <p:cNvPr id="679" name="Google Shape;679;p10"/>
          <p:cNvSpPr/>
          <p:nvPr/>
        </p:nvSpPr>
        <p:spPr>
          <a:xfrm>
            <a:off x="7370713" y="6478984"/>
            <a:ext cx="20082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Update booking</a:t>
            </a:r>
            <a:endParaRPr b="0" i="0" sz="1600" u="none" cap="none" strike="noStrike"/>
          </a:p>
        </p:txBody>
      </p:sp>
      <p:sp>
        <p:nvSpPr>
          <p:cNvPr id="680" name="Google Shape;680;p10"/>
          <p:cNvSpPr/>
          <p:nvPr/>
        </p:nvSpPr>
        <p:spPr>
          <a:xfrm>
            <a:off x="9571013" y="5899547"/>
            <a:ext cx="2166938" cy="809625"/>
          </a:xfrm>
          <a:custGeom>
            <a:rect b="b" l="l" r="r" t="t"/>
            <a:pathLst>
              <a:path extrusionOk="0" h="809625" w="2166938">
                <a:moveTo>
                  <a:pt x="95252" y="0"/>
                </a:moveTo>
                <a:lnTo>
                  <a:pt x="2071685" y="0"/>
                </a:lnTo>
                <a:cubicBezTo>
                  <a:pt x="2124292" y="0"/>
                  <a:pt x="2166938" y="42646"/>
                  <a:pt x="2166938" y="95252"/>
                </a:cubicBezTo>
                <a:lnTo>
                  <a:pt x="2166938" y="714373"/>
                </a:lnTo>
                <a:cubicBezTo>
                  <a:pt x="2166938" y="766979"/>
                  <a:pt x="2124292" y="809625"/>
                  <a:pt x="2071685" y="809625"/>
                </a:cubicBezTo>
                <a:lnTo>
                  <a:pt x="95252" y="809625"/>
                </a:lnTo>
                <a:cubicBezTo>
                  <a:pt x="42646" y="809625"/>
                  <a:pt x="0" y="766979"/>
                  <a:pt x="0" y="714373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solidFill>
            <a:srgbClr val="FEF2F2"/>
          </a:solidFill>
          <a:ln cap="flat" cmpd="sng" w="25400">
            <a:solidFill>
              <a:srgbClr val="FF646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10"/>
          <p:cNvSpPr/>
          <p:nvPr/>
        </p:nvSpPr>
        <p:spPr>
          <a:xfrm>
            <a:off x="10464726" y="6002734"/>
            <a:ext cx="381000" cy="254000"/>
          </a:xfrm>
          <a:custGeom>
            <a:rect b="b" l="l" r="r" t="t"/>
            <a:pathLst>
              <a:path extrusionOk="0" h="254000" w="381000">
                <a:moveTo>
                  <a:pt x="31750" y="0"/>
                </a:moveTo>
                <a:lnTo>
                  <a:pt x="349250" y="0"/>
                </a:lnTo>
                <a:cubicBezTo>
                  <a:pt x="366773" y="0"/>
                  <a:pt x="381000" y="14227"/>
                  <a:pt x="381000" y="31750"/>
                </a:cubicBezTo>
                <a:lnTo>
                  <a:pt x="381000" y="222250"/>
                </a:lnTo>
                <a:cubicBezTo>
                  <a:pt x="381000" y="239773"/>
                  <a:pt x="366773" y="254000"/>
                  <a:pt x="349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10"/>
          <p:cNvSpPr/>
          <p:nvPr/>
        </p:nvSpPr>
        <p:spPr>
          <a:xfrm>
            <a:off x="10436944" y="6002734"/>
            <a:ext cx="4365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</a:t>
            </a:r>
            <a:endParaRPr b="0" i="0" sz="1600" u="none" cap="none" strike="noStrike"/>
          </a:p>
        </p:txBody>
      </p:sp>
      <p:sp>
        <p:nvSpPr>
          <p:cNvPr id="683" name="Google Shape;683;p10"/>
          <p:cNvSpPr/>
          <p:nvPr/>
        </p:nvSpPr>
        <p:spPr>
          <a:xfrm>
            <a:off x="9646419" y="6320234"/>
            <a:ext cx="2016000" cy="1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/api/bookings/1</a:t>
            </a:r>
            <a:endParaRPr b="0" i="0" sz="1600" u="none" cap="none" strike="noStrike"/>
          </a:p>
        </p:txBody>
      </p:sp>
      <p:sp>
        <p:nvSpPr>
          <p:cNvPr id="684" name="Google Shape;684;p10"/>
          <p:cNvSpPr/>
          <p:nvPr/>
        </p:nvSpPr>
        <p:spPr>
          <a:xfrm>
            <a:off x="9650388" y="6478984"/>
            <a:ext cx="20082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Cancel booking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1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Payment Integration</a:t>
            </a:r>
            <a:endParaRPr b="0" i="0" sz="1600" u="none" cap="none" strike="noStrike"/>
          </a:p>
        </p:txBody>
      </p:sp>
      <p:sp>
        <p:nvSpPr>
          <p:cNvPr id="691" name="Google Shape;691;p11"/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Payment Gateway untuk Hotel di Indonesia</a:t>
            </a:r>
            <a:endParaRPr b="0" i="0" sz="1600" u="none" cap="none" strike="noStrike"/>
          </a:p>
        </p:txBody>
      </p:sp>
      <p:sp>
        <p:nvSpPr>
          <p:cNvPr id="692" name="Google Shape;692;p11"/>
          <p:cNvSpPr/>
          <p:nvPr/>
        </p:nvSpPr>
        <p:spPr>
          <a:xfrm>
            <a:off x="333375" y="1079500"/>
            <a:ext cx="6858000" cy="1047750"/>
          </a:xfrm>
          <a:custGeom>
            <a:rect b="b" l="l" r="r" t="t"/>
            <a:pathLst>
              <a:path extrusionOk="0" h="1047750" w="6858000">
                <a:moveTo>
                  <a:pt x="31750" y="0"/>
                </a:moveTo>
                <a:lnTo>
                  <a:pt x="6762749" y="0"/>
                </a:lnTo>
                <a:cubicBezTo>
                  <a:pt x="6815355" y="0"/>
                  <a:pt x="6858000" y="42645"/>
                  <a:pt x="6858000" y="95251"/>
                </a:cubicBezTo>
                <a:lnTo>
                  <a:pt x="6858000" y="952499"/>
                </a:lnTo>
                <a:cubicBezTo>
                  <a:pt x="6858000" y="1005105"/>
                  <a:pt x="6815355" y="1047750"/>
                  <a:pt x="6762749" y="1047750"/>
                </a:cubicBezTo>
                <a:lnTo>
                  <a:pt x="31750" y="1047750"/>
                </a:lnTo>
                <a:cubicBezTo>
                  <a:pt x="14215" y="1047750"/>
                  <a:pt x="0" y="1033535"/>
                  <a:pt x="0" y="1016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11"/>
          <p:cNvSpPr/>
          <p:nvPr/>
        </p:nvSpPr>
        <p:spPr>
          <a:xfrm>
            <a:off x="333375" y="1079500"/>
            <a:ext cx="31750" cy="1047750"/>
          </a:xfrm>
          <a:custGeom>
            <a:rect b="b" l="l" r="r" t="t"/>
            <a:pathLst>
              <a:path extrusionOk="0" h="1047750" w="31750">
                <a:moveTo>
                  <a:pt x="31750" y="0"/>
                </a:moveTo>
                <a:lnTo>
                  <a:pt x="31750" y="0"/>
                </a:lnTo>
                <a:lnTo>
                  <a:pt x="31750" y="1047750"/>
                </a:lnTo>
                <a:lnTo>
                  <a:pt x="31750" y="1047750"/>
                </a:lnTo>
                <a:cubicBezTo>
                  <a:pt x="14227" y="1047750"/>
                  <a:pt x="0" y="1033523"/>
                  <a:pt x="0" y="1016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11"/>
          <p:cNvSpPr/>
          <p:nvPr/>
        </p:nvSpPr>
        <p:spPr>
          <a:xfrm>
            <a:off x="527844" y="1270000"/>
            <a:ext cx="158750" cy="158750"/>
          </a:xfrm>
          <a:custGeom>
            <a:rect b="b" l="l" r="r" t="t"/>
            <a:pathLst>
              <a:path extrusionOk="0" h="158750" w="158750">
                <a:moveTo>
                  <a:pt x="79375" y="158750"/>
                </a:moveTo>
                <a:cubicBezTo>
                  <a:pt x="123183" y="158750"/>
                  <a:pt x="158750" y="123183"/>
                  <a:pt x="158750" y="79375"/>
                </a:cubicBezTo>
                <a:cubicBezTo>
                  <a:pt x="158750" y="35567"/>
                  <a:pt x="123183" y="0"/>
                  <a:pt x="79375" y="0"/>
                </a:cubicBezTo>
                <a:cubicBezTo>
                  <a:pt x="35567" y="0"/>
                  <a:pt x="0" y="35567"/>
                  <a:pt x="0" y="79375"/>
                </a:cubicBezTo>
                <a:cubicBezTo>
                  <a:pt x="0" y="123183"/>
                  <a:pt x="35567" y="158750"/>
                  <a:pt x="79375" y="158750"/>
                </a:cubicBezTo>
                <a:close/>
                <a:moveTo>
                  <a:pt x="79375" y="54570"/>
                </a:moveTo>
                <a:cubicBezTo>
                  <a:pt x="73887" y="54570"/>
                  <a:pt x="69453" y="59004"/>
                  <a:pt x="69453" y="64492"/>
                </a:cubicBezTo>
                <a:cubicBezTo>
                  <a:pt x="69453" y="68616"/>
                  <a:pt x="66135" y="71934"/>
                  <a:pt x="62012" y="71934"/>
                </a:cubicBezTo>
                <a:cubicBezTo>
                  <a:pt x="57888" y="71934"/>
                  <a:pt x="54570" y="68616"/>
                  <a:pt x="54570" y="64492"/>
                </a:cubicBezTo>
                <a:cubicBezTo>
                  <a:pt x="54570" y="50788"/>
                  <a:pt x="65670" y="39688"/>
                  <a:pt x="79375" y="39688"/>
                </a:cubicBezTo>
                <a:cubicBezTo>
                  <a:pt x="93080" y="39688"/>
                  <a:pt x="104180" y="50788"/>
                  <a:pt x="104180" y="64492"/>
                </a:cubicBezTo>
                <a:cubicBezTo>
                  <a:pt x="104180" y="79127"/>
                  <a:pt x="93018" y="85328"/>
                  <a:pt x="86816" y="87592"/>
                </a:cubicBezTo>
                <a:lnTo>
                  <a:pt x="86816" y="88770"/>
                </a:lnTo>
                <a:cubicBezTo>
                  <a:pt x="86816" y="92894"/>
                  <a:pt x="83499" y="96211"/>
                  <a:pt x="79375" y="96211"/>
                </a:cubicBezTo>
                <a:cubicBezTo>
                  <a:pt x="75251" y="96211"/>
                  <a:pt x="71934" y="92894"/>
                  <a:pt x="71934" y="88770"/>
                </a:cubicBezTo>
                <a:lnTo>
                  <a:pt x="71934" y="86258"/>
                </a:lnTo>
                <a:cubicBezTo>
                  <a:pt x="71934" y="79902"/>
                  <a:pt x="76522" y="75344"/>
                  <a:pt x="81266" y="73794"/>
                </a:cubicBezTo>
                <a:cubicBezTo>
                  <a:pt x="83251" y="73143"/>
                  <a:pt x="85359" y="72089"/>
                  <a:pt x="86909" y="70600"/>
                </a:cubicBezTo>
                <a:cubicBezTo>
                  <a:pt x="88243" y="69298"/>
                  <a:pt x="89297" y="67500"/>
                  <a:pt x="89297" y="64523"/>
                </a:cubicBezTo>
                <a:cubicBezTo>
                  <a:pt x="89297" y="59035"/>
                  <a:pt x="84863" y="54601"/>
                  <a:pt x="79375" y="54601"/>
                </a:cubicBezTo>
                <a:close/>
                <a:moveTo>
                  <a:pt x="69453" y="114102"/>
                </a:moveTo>
                <a:cubicBezTo>
                  <a:pt x="69453" y="108626"/>
                  <a:pt x="73899" y="104180"/>
                  <a:pt x="79375" y="104180"/>
                </a:cubicBezTo>
                <a:cubicBezTo>
                  <a:pt x="84851" y="104180"/>
                  <a:pt x="89297" y="108626"/>
                  <a:pt x="89297" y="114102"/>
                </a:cubicBezTo>
                <a:cubicBezTo>
                  <a:pt x="89297" y="119578"/>
                  <a:pt x="84851" y="124023"/>
                  <a:pt x="79375" y="124023"/>
                </a:cubicBezTo>
                <a:cubicBezTo>
                  <a:pt x="73899" y="124023"/>
                  <a:pt x="69453" y="119578"/>
                  <a:pt x="69453" y="114102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11"/>
          <p:cNvSpPr/>
          <p:nvPr/>
        </p:nvSpPr>
        <p:spPr>
          <a:xfrm>
            <a:off x="706438" y="1238250"/>
            <a:ext cx="6405563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Apa itu Payment Gateway?</a:t>
            </a:r>
            <a:endParaRPr b="0" i="0" sz="1600" u="none" cap="none" strike="noStrike"/>
          </a:p>
        </p:txBody>
      </p:sp>
      <p:sp>
        <p:nvSpPr>
          <p:cNvPr id="696" name="Google Shape;696;p11"/>
          <p:cNvSpPr/>
          <p:nvPr/>
        </p:nvSpPr>
        <p:spPr>
          <a:xfrm>
            <a:off x="508000" y="1555750"/>
            <a:ext cx="6588125" cy="412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Payment Gateway</a:t>
            </a:r>
            <a:r>
              <a:rPr b="0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 adalah layanan yang memproses pembayaran online secara aman. Ia bertindak sebagai jembatan antara website hotel dengan sistem perbankan/e-wallet.</a:t>
            </a:r>
            <a:endParaRPr b="0" i="0" sz="1600" u="none" cap="none" strike="noStrike"/>
          </a:p>
        </p:txBody>
      </p:sp>
      <p:sp>
        <p:nvSpPr>
          <p:cNvPr id="697" name="Google Shape;697;p11"/>
          <p:cNvSpPr/>
          <p:nvPr/>
        </p:nvSpPr>
        <p:spPr>
          <a:xfrm>
            <a:off x="317500" y="2254250"/>
            <a:ext cx="6873875" cy="2000250"/>
          </a:xfrm>
          <a:custGeom>
            <a:rect b="b" l="l" r="r" t="t"/>
            <a:pathLst>
              <a:path extrusionOk="0" h="2000250" w="6873875">
                <a:moveTo>
                  <a:pt x="95252" y="0"/>
                </a:moveTo>
                <a:lnTo>
                  <a:pt x="6778623" y="0"/>
                </a:lnTo>
                <a:cubicBezTo>
                  <a:pt x="6831229" y="0"/>
                  <a:pt x="6873875" y="42646"/>
                  <a:pt x="6873875" y="95252"/>
                </a:cubicBezTo>
                <a:lnTo>
                  <a:pt x="6873875" y="1904998"/>
                </a:lnTo>
                <a:cubicBezTo>
                  <a:pt x="6873875" y="1957604"/>
                  <a:pt x="6831229" y="2000250"/>
                  <a:pt x="6778623" y="2000250"/>
                </a:cubicBezTo>
                <a:lnTo>
                  <a:pt x="95252" y="2000250"/>
                </a:lnTo>
                <a:cubicBezTo>
                  <a:pt x="42646" y="2000250"/>
                  <a:pt x="0" y="1957604"/>
                  <a:pt x="0" y="190499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11"/>
          <p:cNvSpPr/>
          <p:nvPr/>
        </p:nvSpPr>
        <p:spPr>
          <a:xfrm>
            <a:off x="496094" y="2444750"/>
            <a:ext cx="158750" cy="158750"/>
          </a:xfrm>
          <a:custGeom>
            <a:rect b="b" l="l" r="r" t="t"/>
            <a:pathLst>
              <a:path extrusionOk="0" h="158750" w="158750">
                <a:moveTo>
                  <a:pt x="0" y="39688"/>
                </a:moveTo>
                <a:lnTo>
                  <a:pt x="0" y="49609"/>
                </a:lnTo>
                <a:lnTo>
                  <a:pt x="158750" y="49609"/>
                </a:lnTo>
                <a:lnTo>
                  <a:pt x="158750" y="39688"/>
                </a:lnTo>
                <a:cubicBezTo>
                  <a:pt x="158750" y="28742"/>
                  <a:pt x="149851" y="19844"/>
                  <a:pt x="138906" y="19844"/>
                </a:cubicBezTo>
                <a:lnTo>
                  <a:pt x="19844" y="19844"/>
                </a:lnTo>
                <a:cubicBezTo>
                  <a:pt x="8899" y="19844"/>
                  <a:pt x="0" y="28742"/>
                  <a:pt x="0" y="39688"/>
                </a:cubicBezTo>
                <a:close/>
                <a:moveTo>
                  <a:pt x="0" y="64492"/>
                </a:moveTo>
                <a:lnTo>
                  <a:pt x="0" y="119062"/>
                </a:lnTo>
                <a:cubicBezTo>
                  <a:pt x="0" y="130008"/>
                  <a:pt x="8899" y="138906"/>
                  <a:pt x="19844" y="138906"/>
                </a:cubicBezTo>
                <a:lnTo>
                  <a:pt x="138906" y="138906"/>
                </a:lnTo>
                <a:cubicBezTo>
                  <a:pt x="149851" y="138906"/>
                  <a:pt x="158750" y="130008"/>
                  <a:pt x="158750" y="119062"/>
                </a:cubicBezTo>
                <a:lnTo>
                  <a:pt x="158750" y="64492"/>
                </a:lnTo>
                <a:lnTo>
                  <a:pt x="0" y="64492"/>
                </a:lnTo>
                <a:close/>
                <a:moveTo>
                  <a:pt x="19844" y="111621"/>
                </a:moveTo>
                <a:cubicBezTo>
                  <a:pt x="19844" y="107497"/>
                  <a:pt x="23161" y="104180"/>
                  <a:pt x="27285" y="104180"/>
                </a:cubicBezTo>
                <a:lnTo>
                  <a:pt x="42168" y="104180"/>
                </a:lnTo>
                <a:cubicBezTo>
                  <a:pt x="46292" y="104180"/>
                  <a:pt x="49609" y="107497"/>
                  <a:pt x="49609" y="111621"/>
                </a:cubicBezTo>
                <a:cubicBezTo>
                  <a:pt x="49609" y="115745"/>
                  <a:pt x="46292" y="119062"/>
                  <a:pt x="42168" y="119062"/>
                </a:cubicBezTo>
                <a:lnTo>
                  <a:pt x="27285" y="119062"/>
                </a:lnTo>
                <a:cubicBezTo>
                  <a:pt x="23161" y="119062"/>
                  <a:pt x="19844" y="115745"/>
                  <a:pt x="19844" y="111621"/>
                </a:cubicBezTo>
                <a:close/>
                <a:moveTo>
                  <a:pt x="64492" y="111621"/>
                </a:moveTo>
                <a:cubicBezTo>
                  <a:pt x="64492" y="107497"/>
                  <a:pt x="67810" y="104180"/>
                  <a:pt x="71934" y="104180"/>
                </a:cubicBezTo>
                <a:lnTo>
                  <a:pt x="91777" y="104180"/>
                </a:lnTo>
                <a:cubicBezTo>
                  <a:pt x="95901" y="104180"/>
                  <a:pt x="99219" y="107497"/>
                  <a:pt x="99219" y="111621"/>
                </a:cubicBezTo>
                <a:cubicBezTo>
                  <a:pt x="99219" y="115745"/>
                  <a:pt x="95901" y="119062"/>
                  <a:pt x="91777" y="119062"/>
                </a:cubicBezTo>
                <a:lnTo>
                  <a:pt x="71934" y="119062"/>
                </a:lnTo>
                <a:cubicBezTo>
                  <a:pt x="67810" y="119062"/>
                  <a:pt x="64492" y="115745"/>
                  <a:pt x="64492" y="1116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11"/>
          <p:cNvSpPr/>
          <p:nvPr/>
        </p:nvSpPr>
        <p:spPr>
          <a:xfrm>
            <a:off x="674688" y="2413000"/>
            <a:ext cx="6437313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Metode Pembayaran yang Didukung:</a:t>
            </a:r>
            <a:endParaRPr b="0" i="0" sz="1600" u="none" cap="none" strike="noStrike"/>
          </a:p>
        </p:txBody>
      </p:sp>
      <p:sp>
        <p:nvSpPr>
          <p:cNvPr id="700" name="Google Shape;700;p11"/>
          <p:cNvSpPr/>
          <p:nvPr/>
        </p:nvSpPr>
        <p:spPr>
          <a:xfrm>
            <a:off x="476250" y="2762250"/>
            <a:ext cx="3230563" cy="381000"/>
          </a:xfrm>
          <a:custGeom>
            <a:rect b="b" l="l" r="r" t="t"/>
            <a:pathLst>
              <a:path extrusionOk="0" h="381000" w="3230563">
                <a:moveTo>
                  <a:pt x="63501" y="0"/>
                </a:moveTo>
                <a:lnTo>
                  <a:pt x="3167061" y="0"/>
                </a:lnTo>
                <a:cubicBezTo>
                  <a:pt x="3202132" y="0"/>
                  <a:pt x="3230563" y="28430"/>
                  <a:pt x="3230563" y="63501"/>
                </a:cubicBezTo>
                <a:lnTo>
                  <a:pt x="3230563" y="317499"/>
                </a:lnTo>
                <a:cubicBezTo>
                  <a:pt x="3230563" y="352570"/>
                  <a:pt x="3202132" y="381000"/>
                  <a:pt x="3167061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11"/>
          <p:cNvSpPr/>
          <p:nvPr/>
        </p:nvSpPr>
        <p:spPr>
          <a:xfrm>
            <a:off x="591344" y="2873375"/>
            <a:ext cx="158750" cy="158750"/>
          </a:xfrm>
          <a:custGeom>
            <a:rect b="b" l="l" r="r" t="t"/>
            <a:pathLst>
              <a:path extrusionOk="0" h="158750" w="158750">
                <a:moveTo>
                  <a:pt x="0" y="39688"/>
                </a:moveTo>
                <a:lnTo>
                  <a:pt x="0" y="49609"/>
                </a:lnTo>
                <a:lnTo>
                  <a:pt x="158750" y="49609"/>
                </a:lnTo>
                <a:lnTo>
                  <a:pt x="158750" y="39688"/>
                </a:lnTo>
                <a:cubicBezTo>
                  <a:pt x="158750" y="28742"/>
                  <a:pt x="149851" y="19844"/>
                  <a:pt x="138906" y="19844"/>
                </a:cubicBezTo>
                <a:lnTo>
                  <a:pt x="19844" y="19844"/>
                </a:lnTo>
                <a:cubicBezTo>
                  <a:pt x="8899" y="19844"/>
                  <a:pt x="0" y="28742"/>
                  <a:pt x="0" y="39688"/>
                </a:cubicBezTo>
                <a:close/>
                <a:moveTo>
                  <a:pt x="0" y="64492"/>
                </a:moveTo>
                <a:lnTo>
                  <a:pt x="0" y="119062"/>
                </a:lnTo>
                <a:cubicBezTo>
                  <a:pt x="0" y="130008"/>
                  <a:pt x="8899" y="138906"/>
                  <a:pt x="19844" y="138906"/>
                </a:cubicBezTo>
                <a:lnTo>
                  <a:pt x="138906" y="138906"/>
                </a:lnTo>
                <a:cubicBezTo>
                  <a:pt x="149851" y="138906"/>
                  <a:pt x="158750" y="130008"/>
                  <a:pt x="158750" y="119062"/>
                </a:cubicBezTo>
                <a:lnTo>
                  <a:pt x="158750" y="64492"/>
                </a:lnTo>
                <a:lnTo>
                  <a:pt x="0" y="64492"/>
                </a:lnTo>
                <a:close/>
                <a:moveTo>
                  <a:pt x="19844" y="111621"/>
                </a:moveTo>
                <a:cubicBezTo>
                  <a:pt x="19844" y="107497"/>
                  <a:pt x="23161" y="104180"/>
                  <a:pt x="27285" y="104180"/>
                </a:cubicBezTo>
                <a:lnTo>
                  <a:pt x="42168" y="104180"/>
                </a:lnTo>
                <a:cubicBezTo>
                  <a:pt x="46292" y="104180"/>
                  <a:pt x="49609" y="107497"/>
                  <a:pt x="49609" y="111621"/>
                </a:cubicBezTo>
                <a:cubicBezTo>
                  <a:pt x="49609" y="115745"/>
                  <a:pt x="46292" y="119062"/>
                  <a:pt x="42168" y="119062"/>
                </a:cubicBezTo>
                <a:lnTo>
                  <a:pt x="27285" y="119062"/>
                </a:lnTo>
                <a:cubicBezTo>
                  <a:pt x="23161" y="119062"/>
                  <a:pt x="19844" y="115745"/>
                  <a:pt x="19844" y="111621"/>
                </a:cubicBezTo>
                <a:close/>
                <a:moveTo>
                  <a:pt x="64492" y="111621"/>
                </a:moveTo>
                <a:cubicBezTo>
                  <a:pt x="64492" y="107497"/>
                  <a:pt x="67810" y="104180"/>
                  <a:pt x="71934" y="104180"/>
                </a:cubicBezTo>
                <a:lnTo>
                  <a:pt x="91777" y="104180"/>
                </a:lnTo>
                <a:cubicBezTo>
                  <a:pt x="95901" y="104180"/>
                  <a:pt x="99219" y="107497"/>
                  <a:pt x="99219" y="111621"/>
                </a:cubicBezTo>
                <a:cubicBezTo>
                  <a:pt x="99219" y="115745"/>
                  <a:pt x="95901" y="119062"/>
                  <a:pt x="91777" y="119062"/>
                </a:cubicBezTo>
                <a:lnTo>
                  <a:pt x="71934" y="119062"/>
                </a:lnTo>
                <a:cubicBezTo>
                  <a:pt x="67810" y="119062"/>
                  <a:pt x="64492" y="115745"/>
                  <a:pt x="64492" y="111621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11"/>
          <p:cNvSpPr/>
          <p:nvPr/>
        </p:nvSpPr>
        <p:spPr>
          <a:xfrm>
            <a:off x="865188" y="2857500"/>
            <a:ext cx="1150938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Kartu Kredit/Debit</a:t>
            </a:r>
            <a:endParaRPr b="0" i="0" sz="1600" u="none" cap="none" strike="noStrike"/>
          </a:p>
        </p:txBody>
      </p:sp>
      <p:sp>
        <p:nvSpPr>
          <p:cNvPr id="703" name="Google Shape;703;p11"/>
          <p:cNvSpPr/>
          <p:nvPr/>
        </p:nvSpPr>
        <p:spPr>
          <a:xfrm>
            <a:off x="3800450" y="2762250"/>
            <a:ext cx="3230563" cy="381000"/>
          </a:xfrm>
          <a:custGeom>
            <a:rect b="b" l="l" r="r" t="t"/>
            <a:pathLst>
              <a:path extrusionOk="0" h="381000" w="3230563">
                <a:moveTo>
                  <a:pt x="63501" y="0"/>
                </a:moveTo>
                <a:lnTo>
                  <a:pt x="3167061" y="0"/>
                </a:lnTo>
                <a:cubicBezTo>
                  <a:pt x="3202132" y="0"/>
                  <a:pt x="3230563" y="28430"/>
                  <a:pt x="3230563" y="63501"/>
                </a:cubicBezTo>
                <a:lnTo>
                  <a:pt x="3230563" y="317499"/>
                </a:lnTo>
                <a:cubicBezTo>
                  <a:pt x="3230563" y="352570"/>
                  <a:pt x="3202132" y="381000"/>
                  <a:pt x="3167061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11"/>
          <p:cNvSpPr/>
          <p:nvPr/>
        </p:nvSpPr>
        <p:spPr>
          <a:xfrm>
            <a:off x="3915544" y="2873375"/>
            <a:ext cx="158750" cy="158750"/>
          </a:xfrm>
          <a:custGeom>
            <a:rect b="b" l="l" r="r" t="t"/>
            <a:pathLst>
              <a:path extrusionOk="0" h="158750" w="158750">
                <a:moveTo>
                  <a:pt x="84305" y="6263"/>
                </a:moveTo>
                <a:cubicBezTo>
                  <a:pt x="81266" y="4527"/>
                  <a:pt x="77515" y="4527"/>
                  <a:pt x="74445" y="6263"/>
                </a:cubicBezTo>
                <a:lnTo>
                  <a:pt x="4992" y="45951"/>
                </a:lnTo>
                <a:cubicBezTo>
                  <a:pt x="1085" y="48183"/>
                  <a:pt x="-837" y="52772"/>
                  <a:pt x="310" y="57113"/>
                </a:cubicBezTo>
                <a:cubicBezTo>
                  <a:pt x="1457" y="61454"/>
                  <a:pt x="5426" y="64492"/>
                  <a:pt x="9922" y="64492"/>
                </a:cubicBezTo>
                <a:lnTo>
                  <a:pt x="19844" y="64492"/>
                </a:lnTo>
                <a:lnTo>
                  <a:pt x="19844" y="128984"/>
                </a:lnTo>
                <a:lnTo>
                  <a:pt x="19844" y="128984"/>
                </a:lnTo>
                <a:lnTo>
                  <a:pt x="3969" y="140891"/>
                </a:lnTo>
                <a:cubicBezTo>
                  <a:pt x="1457" y="142751"/>
                  <a:pt x="0" y="145697"/>
                  <a:pt x="0" y="148828"/>
                </a:cubicBezTo>
                <a:cubicBezTo>
                  <a:pt x="0" y="154316"/>
                  <a:pt x="4434" y="158750"/>
                  <a:pt x="9922" y="158750"/>
                </a:cubicBezTo>
                <a:lnTo>
                  <a:pt x="148828" y="158750"/>
                </a:lnTo>
                <a:cubicBezTo>
                  <a:pt x="154316" y="158750"/>
                  <a:pt x="158750" y="154316"/>
                  <a:pt x="158750" y="148828"/>
                </a:cubicBezTo>
                <a:cubicBezTo>
                  <a:pt x="158750" y="145697"/>
                  <a:pt x="157293" y="142751"/>
                  <a:pt x="154781" y="140891"/>
                </a:cubicBezTo>
                <a:lnTo>
                  <a:pt x="138906" y="128984"/>
                </a:lnTo>
                <a:lnTo>
                  <a:pt x="138906" y="64492"/>
                </a:lnTo>
                <a:lnTo>
                  <a:pt x="148828" y="64492"/>
                </a:lnTo>
                <a:cubicBezTo>
                  <a:pt x="153324" y="64492"/>
                  <a:pt x="157262" y="61454"/>
                  <a:pt x="158409" y="57113"/>
                </a:cubicBezTo>
                <a:cubicBezTo>
                  <a:pt x="159556" y="52772"/>
                  <a:pt x="157634" y="48183"/>
                  <a:pt x="153727" y="45951"/>
                </a:cubicBezTo>
                <a:lnTo>
                  <a:pt x="84274" y="6263"/>
                </a:lnTo>
                <a:close/>
                <a:moveTo>
                  <a:pt x="124023" y="64492"/>
                </a:moveTo>
                <a:lnTo>
                  <a:pt x="124023" y="128984"/>
                </a:lnTo>
                <a:lnTo>
                  <a:pt x="104180" y="128984"/>
                </a:lnTo>
                <a:lnTo>
                  <a:pt x="104180" y="64492"/>
                </a:lnTo>
                <a:lnTo>
                  <a:pt x="124023" y="64492"/>
                </a:lnTo>
                <a:close/>
                <a:moveTo>
                  <a:pt x="89297" y="64492"/>
                </a:moveTo>
                <a:lnTo>
                  <a:pt x="89297" y="128984"/>
                </a:lnTo>
                <a:lnTo>
                  <a:pt x="69453" y="128984"/>
                </a:lnTo>
                <a:lnTo>
                  <a:pt x="69453" y="64492"/>
                </a:lnTo>
                <a:lnTo>
                  <a:pt x="89297" y="64492"/>
                </a:lnTo>
                <a:close/>
                <a:moveTo>
                  <a:pt x="54570" y="64492"/>
                </a:moveTo>
                <a:lnTo>
                  <a:pt x="54570" y="128984"/>
                </a:lnTo>
                <a:lnTo>
                  <a:pt x="34727" y="128984"/>
                </a:lnTo>
                <a:lnTo>
                  <a:pt x="34727" y="64492"/>
                </a:lnTo>
                <a:lnTo>
                  <a:pt x="54570" y="64492"/>
                </a:lnTo>
                <a:close/>
                <a:moveTo>
                  <a:pt x="79375" y="29766"/>
                </a:moveTo>
                <a:cubicBezTo>
                  <a:pt x="84851" y="29766"/>
                  <a:pt x="89297" y="34211"/>
                  <a:pt x="89297" y="39688"/>
                </a:cubicBezTo>
                <a:cubicBezTo>
                  <a:pt x="89297" y="45164"/>
                  <a:pt x="84851" y="49609"/>
                  <a:pt x="79375" y="49609"/>
                </a:cubicBezTo>
                <a:cubicBezTo>
                  <a:pt x="73899" y="49609"/>
                  <a:pt x="69453" y="45164"/>
                  <a:pt x="69453" y="39688"/>
                </a:cubicBezTo>
                <a:cubicBezTo>
                  <a:pt x="69453" y="34211"/>
                  <a:pt x="73899" y="29766"/>
                  <a:pt x="79375" y="29766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11"/>
          <p:cNvSpPr/>
          <p:nvPr/>
        </p:nvSpPr>
        <p:spPr>
          <a:xfrm>
            <a:off x="4189388" y="2857500"/>
            <a:ext cx="10001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Virtual Account</a:t>
            </a:r>
            <a:endParaRPr b="0" i="0" sz="1600" u="none" cap="none" strike="noStrike"/>
          </a:p>
        </p:txBody>
      </p:sp>
      <p:sp>
        <p:nvSpPr>
          <p:cNvPr id="706" name="Google Shape;706;p11"/>
          <p:cNvSpPr/>
          <p:nvPr/>
        </p:nvSpPr>
        <p:spPr>
          <a:xfrm>
            <a:off x="476250" y="3238500"/>
            <a:ext cx="3230563" cy="381000"/>
          </a:xfrm>
          <a:custGeom>
            <a:rect b="b" l="l" r="r" t="t"/>
            <a:pathLst>
              <a:path extrusionOk="0" h="381000" w="3230563">
                <a:moveTo>
                  <a:pt x="63501" y="0"/>
                </a:moveTo>
                <a:lnTo>
                  <a:pt x="3167061" y="0"/>
                </a:lnTo>
                <a:cubicBezTo>
                  <a:pt x="3202132" y="0"/>
                  <a:pt x="3230563" y="28430"/>
                  <a:pt x="3230563" y="63501"/>
                </a:cubicBezTo>
                <a:lnTo>
                  <a:pt x="3230563" y="317499"/>
                </a:lnTo>
                <a:cubicBezTo>
                  <a:pt x="3230563" y="352570"/>
                  <a:pt x="3202132" y="381000"/>
                  <a:pt x="3167061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11"/>
          <p:cNvSpPr/>
          <p:nvPr/>
        </p:nvSpPr>
        <p:spPr>
          <a:xfrm>
            <a:off x="591344" y="3349625"/>
            <a:ext cx="158750" cy="158750"/>
          </a:xfrm>
          <a:custGeom>
            <a:rect b="b" l="l" r="r" t="t"/>
            <a:pathLst>
              <a:path extrusionOk="0" h="158750" w="158750">
                <a:moveTo>
                  <a:pt x="19844" y="9922"/>
                </a:moveTo>
                <a:cubicBezTo>
                  <a:pt x="8899" y="9922"/>
                  <a:pt x="0" y="18821"/>
                  <a:pt x="0" y="29766"/>
                </a:cubicBezTo>
                <a:lnTo>
                  <a:pt x="0" y="119062"/>
                </a:lnTo>
                <a:cubicBezTo>
                  <a:pt x="0" y="130008"/>
                  <a:pt x="8899" y="138906"/>
                  <a:pt x="19844" y="138906"/>
                </a:cubicBezTo>
                <a:lnTo>
                  <a:pt x="138906" y="138906"/>
                </a:lnTo>
                <a:cubicBezTo>
                  <a:pt x="149851" y="138906"/>
                  <a:pt x="158750" y="130008"/>
                  <a:pt x="158750" y="119062"/>
                </a:cubicBezTo>
                <a:lnTo>
                  <a:pt x="158750" y="59531"/>
                </a:lnTo>
                <a:cubicBezTo>
                  <a:pt x="158750" y="48586"/>
                  <a:pt x="149851" y="39688"/>
                  <a:pt x="138906" y="39688"/>
                </a:cubicBezTo>
                <a:lnTo>
                  <a:pt x="22324" y="39688"/>
                </a:lnTo>
                <a:cubicBezTo>
                  <a:pt x="18200" y="39688"/>
                  <a:pt x="14883" y="36370"/>
                  <a:pt x="14883" y="32246"/>
                </a:cubicBezTo>
                <a:cubicBezTo>
                  <a:pt x="14883" y="28122"/>
                  <a:pt x="18200" y="24805"/>
                  <a:pt x="22324" y="24805"/>
                </a:cubicBezTo>
                <a:lnTo>
                  <a:pt x="141387" y="24805"/>
                </a:lnTo>
                <a:cubicBezTo>
                  <a:pt x="145510" y="24805"/>
                  <a:pt x="148828" y="21487"/>
                  <a:pt x="148828" y="17363"/>
                </a:cubicBezTo>
                <a:cubicBezTo>
                  <a:pt x="148828" y="13240"/>
                  <a:pt x="145510" y="9922"/>
                  <a:pt x="141387" y="9922"/>
                </a:cubicBezTo>
                <a:lnTo>
                  <a:pt x="19844" y="9922"/>
                </a:lnTo>
                <a:close/>
                <a:moveTo>
                  <a:pt x="128984" y="79375"/>
                </a:moveTo>
                <a:cubicBezTo>
                  <a:pt x="134460" y="79375"/>
                  <a:pt x="138906" y="83821"/>
                  <a:pt x="138906" y="89297"/>
                </a:cubicBezTo>
                <a:cubicBezTo>
                  <a:pt x="138906" y="94773"/>
                  <a:pt x="134460" y="99219"/>
                  <a:pt x="128984" y="99219"/>
                </a:cubicBezTo>
                <a:cubicBezTo>
                  <a:pt x="123508" y="99219"/>
                  <a:pt x="119062" y="94773"/>
                  <a:pt x="119062" y="89297"/>
                </a:cubicBezTo>
                <a:cubicBezTo>
                  <a:pt x="119062" y="83821"/>
                  <a:pt x="123508" y="79375"/>
                  <a:pt x="128984" y="79375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11"/>
          <p:cNvSpPr/>
          <p:nvPr/>
        </p:nvSpPr>
        <p:spPr>
          <a:xfrm>
            <a:off x="865188" y="3333750"/>
            <a:ext cx="1436688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E-Wallet (GoPay, OVO)</a:t>
            </a:r>
            <a:endParaRPr b="0" i="0" sz="1600" u="none" cap="none" strike="noStrike"/>
          </a:p>
        </p:txBody>
      </p:sp>
      <p:sp>
        <p:nvSpPr>
          <p:cNvPr id="709" name="Google Shape;709;p11"/>
          <p:cNvSpPr/>
          <p:nvPr/>
        </p:nvSpPr>
        <p:spPr>
          <a:xfrm>
            <a:off x="3800450" y="3238500"/>
            <a:ext cx="3230563" cy="381000"/>
          </a:xfrm>
          <a:custGeom>
            <a:rect b="b" l="l" r="r" t="t"/>
            <a:pathLst>
              <a:path extrusionOk="0" h="381000" w="3230563">
                <a:moveTo>
                  <a:pt x="63501" y="0"/>
                </a:moveTo>
                <a:lnTo>
                  <a:pt x="3167061" y="0"/>
                </a:lnTo>
                <a:cubicBezTo>
                  <a:pt x="3202132" y="0"/>
                  <a:pt x="3230563" y="28430"/>
                  <a:pt x="3230563" y="63501"/>
                </a:cubicBezTo>
                <a:lnTo>
                  <a:pt x="3230563" y="317499"/>
                </a:lnTo>
                <a:cubicBezTo>
                  <a:pt x="3230563" y="352570"/>
                  <a:pt x="3202132" y="381000"/>
                  <a:pt x="3167061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1"/>
          <p:cNvSpPr/>
          <p:nvPr/>
        </p:nvSpPr>
        <p:spPr>
          <a:xfrm>
            <a:off x="3925466" y="3349625"/>
            <a:ext cx="138906" cy="158750"/>
          </a:xfrm>
          <a:custGeom>
            <a:rect b="b" l="l" r="r" t="t"/>
            <a:pathLst>
              <a:path extrusionOk="0" h="158750" w="138906">
                <a:moveTo>
                  <a:pt x="19844" y="49609"/>
                </a:moveTo>
                <a:lnTo>
                  <a:pt x="39688" y="49609"/>
                </a:lnTo>
                <a:lnTo>
                  <a:pt x="39688" y="29766"/>
                </a:lnTo>
                <a:lnTo>
                  <a:pt x="19844" y="29766"/>
                </a:lnTo>
                <a:lnTo>
                  <a:pt x="19844" y="49609"/>
                </a:lnTo>
                <a:close/>
                <a:moveTo>
                  <a:pt x="0" y="24805"/>
                </a:moveTo>
                <a:cubicBezTo>
                  <a:pt x="0" y="16588"/>
                  <a:pt x="6666" y="9922"/>
                  <a:pt x="14883" y="9922"/>
                </a:cubicBezTo>
                <a:lnTo>
                  <a:pt x="44648" y="9922"/>
                </a:lnTo>
                <a:cubicBezTo>
                  <a:pt x="52865" y="9922"/>
                  <a:pt x="59531" y="16588"/>
                  <a:pt x="59531" y="24805"/>
                </a:cubicBezTo>
                <a:lnTo>
                  <a:pt x="59531" y="54570"/>
                </a:lnTo>
                <a:cubicBezTo>
                  <a:pt x="59531" y="62787"/>
                  <a:pt x="52865" y="69453"/>
                  <a:pt x="44648" y="69453"/>
                </a:cubicBezTo>
                <a:lnTo>
                  <a:pt x="14883" y="69453"/>
                </a:lnTo>
                <a:cubicBezTo>
                  <a:pt x="6666" y="69453"/>
                  <a:pt x="0" y="62787"/>
                  <a:pt x="0" y="54570"/>
                </a:cubicBezTo>
                <a:lnTo>
                  <a:pt x="0" y="24805"/>
                </a:lnTo>
                <a:close/>
                <a:moveTo>
                  <a:pt x="19844" y="128984"/>
                </a:moveTo>
                <a:lnTo>
                  <a:pt x="39688" y="128984"/>
                </a:lnTo>
                <a:lnTo>
                  <a:pt x="39688" y="109141"/>
                </a:lnTo>
                <a:lnTo>
                  <a:pt x="19844" y="109141"/>
                </a:lnTo>
                <a:lnTo>
                  <a:pt x="19844" y="128984"/>
                </a:lnTo>
                <a:close/>
                <a:moveTo>
                  <a:pt x="0" y="104180"/>
                </a:moveTo>
                <a:cubicBezTo>
                  <a:pt x="0" y="95963"/>
                  <a:pt x="6666" y="89297"/>
                  <a:pt x="14883" y="89297"/>
                </a:cubicBezTo>
                <a:lnTo>
                  <a:pt x="44648" y="89297"/>
                </a:lnTo>
                <a:cubicBezTo>
                  <a:pt x="52865" y="89297"/>
                  <a:pt x="59531" y="95963"/>
                  <a:pt x="59531" y="104180"/>
                </a:cubicBezTo>
                <a:lnTo>
                  <a:pt x="59531" y="133945"/>
                </a:lnTo>
                <a:cubicBezTo>
                  <a:pt x="59531" y="142162"/>
                  <a:pt x="52865" y="148828"/>
                  <a:pt x="44648" y="148828"/>
                </a:cubicBezTo>
                <a:lnTo>
                  <a:pt x="14883" y="148828"/>
                </a:lnTo>
                <a:cubicBezTo>
                  <a:pt x="6666" y="148828"/>
                  <a:pt x="0" y="142162"/>
                  <a:pt x="0" y="133945"/>
                </a:cubicBezTo>
                <a:lnTo>
                  <a:pt x="0" y="104180"/>
                </a:lnTo>
                <a:close/>
                <a:moveTo>
                  <a:pt x="99219" y="29766"/>
                </a:moveTo>
                <a:lnTo>
                  <a:pt x="99219" y="49609"/>
                </a:lnTo>
                <a:lnTo>
                  <a:pt x="119062" y="49609"/>
                </a:lnTo>
                <a:lnTo>
                  <a:pt x="119062" y="29766"/>
                </a:lnTo>
                <a:lnTo>
                  <a:pt x="99219" y="29766"/>
                </a:lnTo>
                <a:close/>
                <a:moveTo>
                  <a:pt x="94258" y="9922"/>
                </a:moveTo>
                <a:lnTo>
                  <a:pt x="124023" y="9922"/>
                </a:lnTo>
                <a:cubicBezTo>
                  <a:pt x="132240" y="9922"/>
                  <a:pt x="138906" y="16588"/>
                  <a:pt x="138906" y="24805"/>
                </a:cubicBezTo>
                <a:lnTo>
                  <a:pt x="138906" y="54570"/>
                </a:lnTo>
                <a:cubicBezTo>
                  <a:pt x="138906" y="62787"/>
                  <a:pt x="132240" y="69453"/>
                  <a:pt x="124023" y="69453"/>
                </a:cubicBezTo>
                <a:lnTo>
                  <a:pt x="94258" y="69453"/>
                </a:lnTo>
                <a:cubicBezTo>
                  <a:pt x="86041" y="69453"/>
                  <a:pt x="79375" y="62787"/>
                  <a:pt x="79375" y="54570"/>
                </a:cubicBezTo>
                <a:lnTo>
                  <a:pt x="79375" y="24805"/>
                </a:lnTo>
                <a:cubicBezTo>
                  <a:pt x="79375" y="16588"/>
                  <a:pt x="86041" y="9922"/>
                  <a:pt x="94258" y="9922"/>
                </a:cubicBezTo>
                <a:close/>
                <a:moveTo>
                  <a:pt x="89297" y="109141"/>
                </a:moveTo>
                <a:cubicBezTo>
                  <a:pt x="83821" y="109141"/>
                  <a:pt x="79375" y="104695"/>
                  <a:pt x="79375" y="99219"/>
                </a:cubicBezTo>
                <a:cubicBezTo>
                  <a:pt x="79375" y="93743"/>
                  <a:pt x="83821" y="89297"/>
                  <a:pt x="89297" y="89297"/>
                </a:cubicBezTo>
                <a:cubicBezTo>
                  <a:pt x="94773" y="89297"/>
                  <a:pt x="99219" y="93743"/>
                  <a:pt x="99219" y="99219"/>
                </a:cubicBezTo>
                <a:cubicBezTo>
                  <a:pt x="99219" y="104695"/>
                  <a:pt x="94773" y="109141"/>
                  <a:pt x="89297" y="109141"/>
                </a:cubicBezTo>
                <a:close/>
                <a:moveTo>
                  <a:pt x="89297" y="128984"/>
                </a:moveTo>
                <a:cubicBezTo>
                  <a:pt x="94785" y="128984"/>
                  <a:pt x="99219" y="133418"/>
                  <a:pt x="99219" y="138906"/>
                </a:cubicBezTo>
                <a:cubicBezTo>
                  <a:pt x="99219" y="144394"/>
                  <a:pt x="94785" y="148828"/>
                  <a:pt x="89297" y="148828"/>
                </a:cubicBezTo>
                <a:cubicBezTo>
                  <a:pt x="83809" y="148828"/>
                  <a:pt x="79375" y="144394"/>
                  <a:pt x="79375" y="138906"/>
                </a:cubicBezTo>
                <a:cubicBezTo>
                  <a:pt x="79375" y="133418"/>
                  <a:pt x="83809" y="128984"/>
                  <a:pt x="89297" y="128984"/>
                </a:cubicBezTo>
                <a:close/>
                <a:moveTo>
                  <a:pt x="119062" y="138906"/>
                </a:moveTo>
                <a:cubicBezTo>
                  <a:pt x="119062" y="133418"/>
                  <a:pt x="123496" y="128984"/>
                  <a:pt x="128984" y="128984"/>
                </a:cubicBezTo>
                <a:cubicBezTo>
                  <a:pt x="134472" y="128984"/>
                  <a:pt x="138906" y="133418"/>
                  <a:pt x="138906" y="138906"/>
                </a:cubicBezTo>
                <a:cubicBezTo>
                  <a:pt x="138906" y="144394"/>
                  <a:pt x="134472" y="148828"/>
                  <a:pt x="128984" y="148828"/>
                </a:cubicBezTo>
                <a:cubicBezTo>
                  <a:pt x="123496" y="148828"/>
                  <a:pt x="119062" y="144394"/>
                  <a:pt x="119062" y="138906"/>
                </a:cubicBezTo>
                <a:close/>
                <a:moveTo>
                  <a:pt x="128984" y="109141"/>
                </a:moveTo>
                <a:cubicBezTo>
                  <a:pt x="123508" y="109141"/>
                  <a:pt x="119062" y="104695"/>
                  <a:pt x="119062" y="99219"/>
                </a:cubicBezTo>
                <a:cubicBezTo>
                  <a:pt x="119062" y="93743"/>
                  <a:pt x="123508" y="89297"/>
                  <a:pt x="128984" y="89297"/>
                </a:cubicBezTo>
                <a:cubicBezTo>
                  <a:pt x="134460" y="89297"/>
                  <a:pt x="138906" y="93743"/>
                  <a:pt x="138906" y="99219"/>
                </a:cubicBezTo>
                <a:cubicBezTo>
                  <a:pt x="138906" y="104695"/>
                  <a:pt x="134460" y="109141"/>
                  <a:pt x="128984" y="109141"/>
                </a:cubicBezTo>
                <a:close/>
                <a:moveTo>
                  <a:pt x="119062" y="119062"/>
                </a:moveTo>
                <a:cubicBezTo>
                  <a:pt x="119062" y="124539"/>
                  <a:pt x="114617" y="128984"/>
                  <a:pt x="109141" y="128984"/>
                </a:cubicBezTo>
                <a:cubicBezTo>
                  <a:pt x="103665" y="128984"/>
                  <a:pt x="99219" y="124539"/>
                  <a:pt x="99219" y="119062"/>
                </a:cubicBezTo>
                <a:cubicBezTo>
                  <a:pt x="99219" y="113586"/>
                  <a:pt x="103665" y="109141"/>
                  <a:pt x="109141" y="109141"/>
                </a:cubicBezTo>
                <a:cubicBezTo>
                  <a:pt x="114617" y="109141"/>
                  <a:pt x="119062" y="113586"/>
                  <a:pt x="119062" y="119062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11"/>
          <p:cNvSpPr/>
          <p:nvPr/>
        </p:nvSpPr>
        <p:spPr>
          <a:xfrm>
            <a:off x="4189388" y="3333750"/>
            <a:ext cx="373063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QRIS</a:t>
            </a:r>
            <a:endParaRPr b="0" i="0" sz="1600" u="none" cap="none" strike="noStrike"/>
          </a:p>
        </p:txBody>
      </p:sp>
      <p:sp>
        <p:nvSpPr>
          <p:cNvPr id="712" name="Google Shape;712;p11"/>
          <p:cNvSpPr/>
          <p:nvPr/>
        </p:nvSpPr>
        <p:spPr>
          <a:xfrm>
            <a:off x="476250" y="3714750"/>
            <a:ext cx="3230563" cy="381000"/>
          </a:xfrm>
          <a:custGeom>
            <a:rect b="b" l="l" r="r" t="t"/>
            <a:pathLst>
              <a:path extrusionOk="0" h="381000" w="3230563">
                <a:moveTo>
                  <a:pt x="63501" y="0"/>
                </a:moveTo>
                <a:lnTo>
                  <a:pt x="3167061" y="0"/>
                </a:lnTo>
                <a:cubicBezTo>
                  <a:pt x="3202132" y="0"/>
                  <a:pt x="3230563" y="28430"/>
                  <a:pt x="3230563" y="63501"/>
                </a:cubicBezTo>
                <a:lnTo>
                  <a:pt x="3230563" y="317499"/>
                </a:lnTo>
                <a:cubicBezTo>
                  <a:pt x="3230563" y="352570"/>
                  <a:pt x="3202132" y="381000"/>
                  <a:pt x="3167061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11"/>
          <p:cNvSpPr/>
          <p:nvPr/>
        </p:nvSpPr>
        <p:spPr>
          <a:xfrm>
            <a:off x="591344" y="3825875"/>
            <a:ext cx="158750" cy="158750"/>
          </a:xfrm>
          <a:custGeom>
            <a:rect b="b" l="l" r="r" t="t"/>
            <a:pathLst>
              <a:path extrusionOk="0" h="158750" w="158750">
                <a:moveTo>
                  <a:pt x="19844" y="19844"/>
                </a:moveTo>
                <a:cubicBezTo>
                  <a:pt x="8899" y="19844"/>
                  <a:pt x="0" y="28742"/>
                  <a:pt x="0" y="39688"/>
                </a:cubicBezTo>
                <a:lnTo>
                  <a:pt x="0" y="119062"/>
                </a:lnTo>
                <a:cubicBezTo>
                  <a:pt x="0" y="130008"/>
                  <a:pt x="8899" y="138906"/>
                  <a:pt x="19844" y="138906"/>
                </a:cubicBezTo>
                <a:lnTo>
                  <a:pt x="138906" y="138906"/>
                </a:lnTo>
                <a:cubicBezTo>
                  <a:pt x="149851" y="138906"/>
                  <a:pt x="158750" y="130008"/>
                  <a:pt x="158750" y="119062"/>
                </a:cubicBezTo>
                <a:lnTo>
                  <a:pt x="158750" y="39688"/>
                </a:lnTo>
                <a:cubicBezTo>
                  <a:pt x="158750" y="28742"/>
                  <a:pt x="149851" y="19844"/>
                  <a:pt x="138906" y="19844"/>
                </a:cubicBezTo>
                <a:lnTo>
                  <a:pt x="19844" y="19844"/>
                </a:lnTo>
                <a:close/>
                <a:moveTo>
                  <a:pt x="91777" y="89297"/>
                </a:moveTo>
                <a:lnTo>
                  <a:pt x="131465" y="89297"/>
                </a:lnTo>
                <a:cubicBezTo>
                  <a:pt x="135589" y="89297"/>
                  <a:pt x="138906" y="92615"/>
                  <a:pt x="138906" y="96738"/>
                </a:cubicBezTo>
                <a:cubicBezTo>
                  <a:pt x="138906" y="100862"/>
                  <a:pt x="135589" y="104180"/>
                  <a:pt x="131465" y="104180"/>
                </a:cubicBezTo>
                <a:lnTo>
                  <a:pt x="91777" y="104180"/>
                </a:lnTo>
                <a:cubicBezTo>
                  <a:pt x="87654" y="104180"/>
                  <a:pt x="84336" y="100862"/>
                  <a:pt x="84336" y="96738"/>
                </a:cubicBezTo>
                <a:cubicBezTo>
                  <a:pt x="84336" y="92615"/>
                  <a:pt x="87654" y="89297"/>
                  <a:pt x="91777" y="89297"/>
                </a:cubicBezTo>
                <a:close/>
                <a:moveTo>
                  <a:pt x="84336" y="62012"/>
                </a:moveTo>
                <a:cubicBezTo>
                  <a:pt x="84336" y="57888"/>
                  <a:pt x="87654" y="54570"/>
                  <a:pt x="91777" y="54570"/>
                </a:cubicBezTo>
                <a:lnTo>
                  <a:pt x="131465" y="54570"/>
                </a:lnTo>
                <a:cubicBezTo>
                  <a:pt x="135589" y="54570"/>
                  <a:pt x="138906" y="57888"/>
                  <a:pt x="138906" y="62012"/>
                </a:cubicBezTo>
                <a:cubicBezTo>
                  <a:pt x="138906" y="66135"/>
                  <a:pt x="135589" y="69453"/>
                  <a:pt x="131465" y="69453"/>
                </a:cubicBezTo>
                <a:lnTo>
                  <a:pt x="91777" y="69453"/>
                </a:lnTo>
                <a:cubicBezTo>
                  <a:pt x="87654" y="69453"/>
                  <a:pt x="84336" y="66135"/>
                  <a:pt x="84336" y="62012"/>
                </a:cubicBezTo>
                <a:close/>
                <a:moveTo>
                  <a:pt x="45889" y="44648"/>
                </a:moveTo>
                <a:cubicBezTo>
                  <a:pt x="49299" y="44648"/>
                  <a:pt x="52090" y="47439"/>
                  <a:pt x="52090" y="50850"/>
                </a:cubicBezTo>
                <a:lnTo>
                  <a:pt x="52090" y="52090"/>
                </a:lnTo>
                <a:lnTo>
                  <a:pt x="54570" y="52090"/>
                </a:lnTo>
                <a:cubicBezTo>
                  <a:pt x="57981" y="52090"/>
                  <a:pt x="60771" y="54880"/>
                  <a:pt x="60771" y="58291"/>
                </a:cubicBezTo>
                <a:cubicBezTo>
                  <a:pt x="60771" y="61702"/>
                  <a:pt x="57981" y="64492"/>
                  <a:pt x="54570" y="64492"/>
                </a:cubicBezTo>
                <a:lnTo>
                  <a:pt x="39843" y="64492"/>
                </a:lnTo>
                <a:cubicBezTo>
                  <a:pt x="37703" y="64492"/>
                  <a:pt x="35967" y="66229"/>
                  <a:pt x="35967" y="68368"/>
                </a:cubicBezTo>
                <a:cubicBezTo>
                  <a:pt x="35967" y="70259"/>
                  <a:pt x="37331" y="71872"/>
                  <a:pt x="39191" y="72182"/>
                </a:cubicBezTo>
                <a:lnTo>
                  <a:pt x="52121" y="74352"/>
                </a:lnTo>
                <a:cubicBezTo>
                  <a:pt x="59965" y="75654"/>
                  <a:pt x="65732" y="82445"/>
                  <a:pt x="65732" y="90413"/>
                </a:cubicBezTo>
                <a:cubicBezTo>
                  <a:pt x="65732" y="98506"/>
                  <a:pt x="59841" y="105203"/>
                  <a:pt x="52090" y="106474"/>
                </a:cubicBezTo>
                <a:lnTo>
                  <a:pt x="52090" y="107931"/>
                </a:lnTo>
                <a:cubicBezTo>
                  <a:pt x="52090" y="111342"/>
                  <a:pt x="49299" y="114133"/>
                  <a:pt x="45889" y="114133"/>
                </a:cubicBezTo>
                <a:cubicBezTo>
                  <a:pt x="42478" y="114133"/>
                  <a:pt x="39688" y="111342"/>
                  <a:pt x="39688" y="107931"/>
                </a:cubicBezTo>
                <a:lnTo>
                  <a:pt x="39688" y="106691"/>
                </a:lnTo>
                <a:lnTo>
                  <a:pt x="32246" y="106691"/>
                </a:lnTo>
                <a:cubicBezTo>
                  <a:pt x="28835" y="106691"/>
                  <a:pt x="26045" y="103901"/>
                  <a:pt x="26045" y="100490"/>
                </a:cubicBezTo>
                <a:cubicBezTo>
                  <a:pt x="26045" y="97079"/>
                  <a:pt x="28835" y="94289"/>
                  <a:pt x="32246" y="94289"/>
                </a:cubicBezTo>
                <a:lnTo>
                  <a:pt x="49454" y="94289"/>
                </a:lnTo>
                <a:cubicBezTo>
                  <a:pt x="51594" y="94289"/>
                  <a:pt x="53330" y="92552"/>
                  <a:pt x="53330" y="90413"/>
                </a:cubicBezTo>
                <a:cubicBezTo>
                  <a:pt x="53330" y="88522"/>
                  <a:pt x="51966" y="86909"/>
                  <a:pt x="50105" y="86599"/>
                </a:cubicBezTo>
                <a:lnTo>
                  <a:pt x="37176" y="84429"/>
                </a:lnTo>
                <a:cubicBezTo>
                  <a:pt x="29301" y="83096"/>
                  <a:pt x="23564" y="76305"/>
                  <a:pt x="23564" y="68368"/>
                </a:cubicBezTo>
                <a:cubicBezTo>
                  <a:pt x="23564" y="59438"/>
                  <a:pt x="30758" y="52183"/>
                  <a:pt x="39688" y="52090"/>
                </a:cubicBezTo>
                <a:lnTo>
                  <a:pt x="39688" y="50850"/>
                </a:lnTo>
                <a:cubicBezTo>
                  <a:pt x="39688" y="47439"/>
                  <a:pt x="42478" y="44648"/>
                  <a:pt x="45889" y="44648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11"/>
          <p:cNvSpPr/>
          <p:nvPr/>
        </p:nvSpPr>
        <p:spPr>
          <a:xfrm>
            <a:off x="865188" y="3810000"/>
            <a:ext cx="6032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PayLater</a:t>
            </a:r>
            <a:endParaRPr b="0" i="0" sz="1600" u="none" cap="none" strike="noStrike"/>
          </a:p>
        </p:txBody>
      </p:sp>
      <p:sp>
        <p:nvSpPr>
          <p:cNvPr id="715" name="Google Shape;715;p11"/>
          <p:cNvSpPr/>
          <p:nvPr/>
        </p:nvSpPr>
        <p:spPr>
          <a:xfrm>
            <a:off x="3800450" y="3714750"/>
            <a:ext cx="3230563" cy="381000"/>
          </a:xfrm>
          <a:custGeom>
            <a:rect b="b" l="l" r="r" t="t"/>
            <a:pathLst>
              <a:path extrusionOk="0" h="381000" w="3230563">
                <a:moveTo>
                  <a:pt x="63501" y="0"/>
                </a:moveTo>
                <a:lnTo>
                  <a:pt x="3167061" y="0"/>
                </a:lnTo>
                <a:cubicBezTo>
                  <a:pt x="3202132" y="0"/>
                  <a:pt x="3230563" y="28430"/>
                  <a:pt x="3230563" y="63501"/>
                </a:cubicBezTo>
                <a:lnTo>
                  <a:pt x="3230563" y="317499"/>
                </a:lnTo>
                <a:cubicBezTo>
                  <a:pt x="3230563" y="352570"/>
                  <a:pt x="3202132" y="381000"/>
                  <a:pt x="3167061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11"/>
          <p:cNvSpPr/>
          <p:nvPr/>
        </p:nvSpPr>
        <p:spPr>
          <a:xfrm>
            <a:off x="3915544" y="3825875"/>
            <a:ext cx="158750" cy="158750"/>
          </a:xfrm>
          <a:custGeom>
            <a:rect b="b" l="l" r="r" t="t"/>
            <a:pathLst>
              <a:path extrusionOk="0" h="158750" w="158750">
                <a:moveTo>
                  <a:pt x="9519" y="22417"/>
                </a:moveTo>
                <a:cubicBezTo>
                  <a:pt x="11658" y="15007"/>
                  <a:pt x="18448" y="9922"/>
                  <a:pt x="26169" y="9922"/>
                </a:cubicBezTo>
                <a:lnTo>
                  <a:pt x="132829" y="9922"/>
                </a:lnTo>
                <a:cubicBezTo>
                  <a:pt x="140550" y="9922"/>
                  <a:pt x="147340" y="15007"/>
                  <a:pt x="149510" y="22417"/>
                </a:cubicBezTo>
                <a:lnTo>
                  <a:pt x="156766" y="47284"/>
                </a:lnTo>
                <a:cubicBezTo>
                  <a:pt x="160734" y="60833"/>
                  <a:pt x="150533" y="74414"/>
                  <a:pt x="136426" y="74414"/>
                </a:cubicBezTo>
                <a:cubicBezTo>
                  <a:pt x="128271" y="74414"/>
                  <a:pt x="121109" y="69794"/>
                  <a:pt x="117574" y="62911"/>
                </a:cubicBezTo>
                <a:cubicBezTo>
                  <a:pt x="113978" y="69701"/>
                  <a:pt x="106846" y="74414"/>
                  <a:pt x="98537" y="74414"/>
                </a:cubicBezTo>
                <a:cubicBezTo>
                  <a:pt x="90289" y="74414"/>
                  <a:pt x="83127" y="69763"/>
                  <a:pt x="79530" y="62942"/>
                </a:cubicBezTo>
                <a:cubicBezTo>
                  <a:pt x="75933" y="69763"/>
                  <a:pt x="68771" y="74414"/>
                  <a:pt x="60523" y="74414"/>
                </a:cubicBezTo>
                <a:cubicBezTo>
                  <a:pt x="52214" y="74414"/>
                  <a:pt x="45083" y="69732"/>
                  <a:pt x="41486" y="62911"/>
                </a:cubicBezTo>
                <a:cubicBezTo>
                  <a:pt x="37951" y="69763"/>
                  <a:pt x="30789" y="74414"/>
                  <a:pt x="22634" y="74414"/>
                </a:cubicBezTo>
                <a:cubicBezTo>
                  <a:pt x="8496" y="74414"/>
                  <a:pt x="-1674" y="60865"/>
                  <a:pt x="2294" y="47284"/>
                </a:cubicBezTo>
                <a:lnTo>
                  <a:pt x="9519" y="22417"/>
                </a:lnTo>
                <a:close/>
                <a:moveTo>
                  <a:pt x="29890" y="109141"/>
                </a:moveTo>
                <a:lnTo>
                  <a:pt x="129108" y="109141"/>
                </a:lnTo>
                <a:lnTo>
                  <a:pt x="129108" y="88553"/>
                </a:lnTo>
                <a:cubicBezTo>
                  <a:pt x="131465" y="89049"/>
                  <a:pt x="133914" y="89297"/>
                  <a:pt x="136395" y="89297"/>
                </a:cubicBezTo>
                <a:cubicBezTo>
                  <a:pt x="140829" y="89297"/>
                  <a:pt x="145076" y="88491"/>
                  <a:pt x="148952" y="87064"/>
                </a:cubicBezTo>
                <a:lnTo>
                  <a:pt x="148952" y="133945"/>
                </a:lnTo>
                <a:cubicBezTo>
                  <a:pt x="148952" y="142162"/>
                  <a:pt x="142286" y="148828"/>
                  <a:pt x="134069" y="148828"/>
                </a:cubicBezTo>
                <a:lnTo>
                  <a:pt x="24929" y="148828"/>
                </a:lnTo>
                <a:cubicBezTo>
                  <a:pt x="16712" y="148828"/>
                  <a:pt x="10046" y="142162"/>
                  <a:pt x="10046" y="133945"/>
                </a:cubicBezTo>
                <a:lnTo>
                  <a:pt x="10046" y="87064"/>
                </a:lnTo>
                <a:cubicBezTo>
                  <a:pt x="13922" y="88491"/>
                  <a:pt x="18138" y="89297"/>
                  <a:pt x="22603" y="89297"/>
                </a:cubicBezTo>
                <a:cubicBezTo>
                  <a:pt x="25115" y="89297"/>
                  <a:pt x="27533" y="89049"/>
                  <a:pt x="29890" y="88553"/>
                </a:cubicBezTo>
                <a:lnTo>
                  <a:pt x="29890" y="109141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11"/>
          <p:cNvSpPr/>
          <p:nvPr/>
        </p:nvSpPr>
        <p:spPr>
          <a:xfrm>
            <a:off x="4189388" y="3810000"/>
            <a:ext cx="10477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Retail (Alfamart)</a:t>
            </a:r>
            <a:endParaRPr b="0" i="0" sz="1600" u="none" cap="none" strike="noStrike"/>
          </a:p>
        </p:txBody>
      </p:sp>
      <p:sp>
        <p:nvSpPr>
          <p:cNvPr id="718" name="Google Shape;718;p11"/>
          <p:cNvSpPr/>
          <p:nvPr/>
        </p:nvSpPr>
        <p:spPr>
          <a:xfrm>
            <a:off x="333375" y="4381500"/>
            <a:ext cx="6858000" cy="825500"/>
          </a:xfrm>
          <a:custGeom>
            <a:rect b="b" l="l" r="r" t="t"/>
            <a:pathLst>
              <a:path extrusionOk="0" h="825500" w="6858000">
                <a:moveTo>
                  <a:pt x="31750" y="0"/>
                </a:moveTo>
                <a:lnTo>
                  <a:pt x="6762754" y="0"/>
                </a:lnTo>
                <a:cubicBezTo>
                  <a:pt x="6815357" y="0"/>
                  <a:pt x="6858000" y="42643"/>
                  <a:pt x="6858000" y="95246"/>
                </a:cubicBezTo>
                <a:lnTo>
                  <a:pt x="6858000" y="730254"/>
                </a:lnTo>
                <a:cubicBezTo>
                  <a:pt x="6858000" y="782857"/>
                  <a:pt x="6815357" y="825500"/>
                  <a:pt x="6762754" y="825500"/>
                </a:cubicBezTo>
                <a:lnTo>
                  <a:pt x="31750" y="825500"/>
                </a:lnTo>
                <a:cubicBezTo>
                  <a:pt x="14227" y="825500"/>
                  <a:pt x="0" y="811273"/>
                  <a:pt x="0" y="793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11"/>
          <p:cNvSpPr/>
          <p:nvPr/>
        </p:nvSpPr>
        <p:spPr>
          <a:xfrm>
            <a:off x="333375" y="4381500"/>
            <a:ext cx="31750" cy="825500"/>
          </a:xfrm>
          <a:custGeom>
            <a:rect b="b" l="l" r="r" t="t"/>
            <a:pathLst>
              <a:path extrusionOk="0" h="825500" w="31750">
                <a:moveTo>
                  <a:pt x="31750" y="0"/>
                </a:moveTo>
                <a:lnTo>
                  <a:pt x="31750" y="0"/>
                </a:lnTo>
                <a:lnTo>
                  <a:pt x="31750" y="825500"/>
                </a:lnTo>
                <a:lnTo>
                  <a:pt x="31750" y="825500"/>
                </a:lnTo>
                <a:cubicBezTo>
                  <a:pt x="14227" y="825500"/>
                  <a:pt x="0" y="811273"/>
                  <a:pt x="0" y="793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11"/>
          <p:cNvSpPr/>
          <p:nvPr/>
        </p:nvSpPr>
        <p:spPr>
          <a:xfrm>
            <a:off x="527844" y="4579938"/>
            <a:ext cx="142875" cy="142875"/>
          </a:xfrm>
          <a:custGeom>
            <a:rect b="b" l="l" r="r" t="t"/>
            <a:pathLst>
              <a:path extrusionOk="0" h="142875" w="142875">
                <a:moveTo>
                  <a:pt x="93762" y="98227"/>
                </a:moveTo>
                <a:cubicBezTo>
                  <a:pt x="120886" y="98227"/>
                  <a:pt x="142875" y="76237"/>
                  <a:pt x="142875" y="49113"/>
                </a:cubicBezTo>
                <a:cubicBezTo>
                  <a:pt x="142875" y="21989"/>
                  <a:pt x="120886" y="0"/>
                  <a:pt x="93762" y="0"/>
                </a:cubicBezTo>
                <a:cubicBezTo>
                  <a:pt x="66638" y="0"/>
                  <a:pt x="44648" y="21989"/>
                  <a:pt x="44648" y="49113"/>
                </a:cubicBezTo>
                <a:cubicBezTo>
                  <a:pt x="44648" y="54332"/>
                  <a:pt x="45458" y="59382"/>
                  <a:pt x="46965" y="64098"/>
                </a:cubicBezTo>
                <a:lnTo>
                  <a:pt x="1953" y="109110"/>
                </a:lnTo>
                <a:cubicBezTo>
                  <a:pt x="698" y="110365"/>
                  <a:pt x="0" y="112068"/>
                  <a:pt x="0" y="113854"/>
                </a:cubicBezTo>
                <a:lnTo>
                  <a:pt x="0" y="136178"/>
                </a:lnTo>
                <a:cubicBezTo>
                  <a:pt x="0" y="139889"/>
                  <a:pt x="2986" y="142875"/>
                  <a:pt x="6697" y="142875"/>
                </a:cubicBezTo>
                <a:lnTo>
                  <a:pt x="29021" y="142875"/>
                </a:lnTo>
                <a:cubicBezTo>
                  <a:pt x="32733" y="142875"/>
                  <a:pt x="35719" y="139889"/>
                  <a:pt x="35719" y="136178"/>
                </a:cubicBezTo>
                <a:lnTo>
                  <a:pt x="35719" y="125016"/>
                </a:lnTo>
                <a:lnTo>
                  <a:pt x="46881" y="125016"/>
                </a:lnTo>
                <a:cubicBezTo>
                  <a:pt x="50592" y="125016"/>
                  <a:pt x="53578" y="122030"/>
                  <a:pt x="53578" y="118318"/>
                </a:cubicBezTo>
                <a:lnTo>
                  <a:pt x="53578" y="107156"/>
                </a:lnTo>
                <a:lnTo>
                  <a:pt x="64740" y="107156"/>
                </a:lnTo>
                <a:cubicBezTo>
                  <a:pt x="66526" y="107156"/>
                  <a:pt x="68228" y="106459"/>
                  <a:pt x="69484" y="105203"/>
                </a:cubicBezTo>
                <a:lnTo>
                  <a:pt x="78777" y="95910"/>
                </a:lnTo>
                <a:cubicBezTo>
                  <a:pt x="83493" y="97417"/>
                  <a:pt x="88543" y="98227"/>
                  <a:pt x="93762" y="98227"/>
                </a:cubicBezTo>
                <a:close/>
                <a:moveTo>
                  <a:pt x="104924" y="26789"/>
                </a:moveTo>
                <a:cubicBezTo>
                  <a:pt x="111084" y="26789"/>
                  <a:pt x="116086" y="31791"/>
                  <a:pt x="116086" y="37951"/>
                </a:cubicBezTo>
                <a:cubicBezTo>
                  <a:pt x="116086" y="44112"/>
                  <a:pt x="111084" y="49113"/>
                  <a:pt x="104924" y="49113"/>
                </a:cubicBezTo>
                <a:cubicBezTo>
                  <a:pt x="98763" y="49113"/>
                  <a:pt x="93762" y="44112"/>
                  <a:pt x="93762" y="37951"/>
                </a:cubicBezTo>
                <a:cubicBezTo>
                  <a:pt x="93762" y="31791"/>
                  <a:pt x="98763" y="26789"/>
                  <a:pt x="104924" y="26789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11"/>
          <p:cNvSpPr/>
          <p:nvPr/>
        </p:nvSpPr>
        <p:spPr>
          <a:xfrm>
            <a:off x="690563" y="4540250"/>
            <a:ext cx="6413500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Server Key &amp; Client Key</a:t>
            </a:r>
            <a:endParaRPr b="0" i="0" sz="1600" u="none" cap="none" strike="noStrike"/>
          </a:p>
        </p:txBody>
      </p:sp>
      <p:sp>
        <p:nvSpPr>
          <p:cNvPr id="722" name="Google Shape;722;p11"/>
          <p:cNvSpPr/>
          <p:nvPr/>
        </p:nvSpPr>
        <p:spPr>
          <a:xfrm>
            <a:off x="508000" y="4857750"/>
            <a:ext cx="65881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Diberikan oleh payment gateway untuk autentikasi API calls</a:t>
            </a:r>
            <a:endParaRPr b="0" i="0" sz="1600" u="none" cap="none" strike="noStrike"/>
          </a:p>
        </p:txBody>
      </p:sp>
      <p:sp>
        <p:nvSpPr>
          <p:cNvPr id="723" name="Google Shape;723;p11"/>
          <p:cNvSpPr/>
          <p:nvPr/>
        </p:nvSpPr>
        <p:spPr>
          <a:xfrm>
            <a:off x="7346900" y="1079500"/>
            <a:ext cx="4524375" cy="3048000"/>
          </a:xfrm>
          <a:custGeom>
            <a:rect b="b" l="l" r="r" t="t"/>
            <a:pathLst>
              <a:path extrusionOk="0" h="3048000" w="4524375">
                <a:moveTo>
                  <a:pt x="95250" y="0"/>
                </a:moveTo>
                <a:lnTo>
                  <a:pt x="4429125" y="0"/>
                </a:lnTo>
                <a:cubicBezTo>
                  <a:pt x="4481695" y="0"/>
                  <a:pt x="4524375" y="42680"/>
                  <a:pt x="4524375" y="95250"/>
                </a:cubicBezTo>
                <a:lnTo>
                  <a:pt x="4524375" y="2952750"/>
                </a:lnTo>
                <a:cubicBezTo>
                  <a:pt x="4524375" y="3005320"/>
                  <a:pt x="4481695" y="3048000"/>
                  <a:pt x="4429125" y="3048000"/>
                </a:cubicBezTo>
                <a:lnTo>
                  <a:pt x="95250" y="3048000"/>
                </a:lnTo>
                <a:cubicBezTo>
                  <a:pt x="42680" y="3048000"/>
                  <a:pt x="0" y="3005320"/>
                  <a:pt x="0" y="2952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"/>
          <p:cNvSpPr/>
          <p:nvPr/>
        </p:nvSpPr>
        <p:spPr>
          <a:xfrm>
            <a:off x="7545338" y="1270000"/>
            <a:ext cx="119063" cy="158750"/>
          </a:xfrm>
          <a:custGeom>
            <a:rect b="b" l="l" r="r" t="t"/>
            <a:pathLst>
              <a:path extrusionOk="0" h="158750" w="119063">
                <a:moveTo>
                  <a:pt x="19844" y="0"/>
                </a:moveTo>
                <a:cubicBezTo>
                  <a:pt x="8899" y="0"/>
                  <a:pt x="0" y="8899"/>
                  <a:pt x="0" y="19844"/>
                </a:cubicBezTo>
                <a:lnTo>
                  <a:pt x="0" y="138906"/>
                </a:lnTo>
                <a:cubicBezTo>
                  <a:pt x="0" y="149851"/>
                  <a:pt x="8899" y="158750"/>
                  <a:pt x="19844" y="158750"/>
                </a:cubicBezTo>
                <a:lnTo>
                  <a:pt x="99219" y="158750"/>
                </a:lnTo>
                <a:cubicBezTo>
                  <a:pt x="110164" y="158750"/>
                  <a:pt x="119062" y="149851"/>
                  <a:pt x="119062" y="138906"/>
                </a:cubicBezTo>
                <a:lnTo>
                  <a:pt x="119062" y="19844"/>
                </a:lnTo>
                <a:cubicBezTo>
                  <a:pt x="119062" y="8899"/>
                  <a:pt x="110164" y="0"/>
                  <a:pt x="99219" y="0"/>
                </a:cubicBezTo>
                <a:lnTo>
                  <a:pt x="19844" y="0"/>
                </a:lnTo>
                <a:close/>
                <a:moveTo>
                  <a:pt x="54570" y="109141"/>
                </a:moveTo>
                <a:lnTo>
                  <a:pt x="64492" y="109141"/>
                </a:lnTo>
                <a:cubicBezTo>
                  <a:pt x="69980" y="109141"/>
                  <a:pt x="74414" y="113574"/>
                  <a:pt x="74414" y="119062"/>
                </a:cubicBezTo>
                <a:lnTo>
                  <a:pt x="74414" y="143867"/>
                </a:lnTo>
                <a:lnTo>
                  <a:pt x="44648" y="143867"/>
                </a:lnTo>
                <a:lnTo>
                  <a:pt x="44648" y="119062"/>
                </a:lnTo>
                <a:cubicBezTo>
                  <a:pt x="44648" y="113574"/>
                  <a:pt x="49082" y="109141"/>
                  <a:pt x="54570" y="109141"/>
                </a:cubicBezTo>
                <a:close/>
                <a:moveTo>
                  <a:pt x="29766" y="34727"/>
                </a:moveTo>
                <a:cubicBezTo>
                  <a:pt x="29766" y="31998"/>
                  <a:pt x="31998" y="29766"/>
                  <a:pt x="34727" y="29766"/>
                </a:cubicBezTo>
                <a:lnTo>
                  <a:pt x="44648" y="29766"/>
                </a:lnTo>
                <a:cubicBezTo>
                  <a:pt x="47377" y="29766"/>
                  <a:pt x="49609" y="31998"/>
                  <a:pt x="49609" y="34727"/>
                </a:cubicBezTo>
                <a:lnTo>
                  <a:pt x="49609" y="44648"/>
                </a:lnTo>
                <a:cubicBezTo>
                  <a:pt x="49609" y="47377"/>
                  <a:pt x="47377" y="49609"/>
                  <a:pt x="44648" y="49609"/>
                </a:cubicBezTo>
                <a:lnTo>
                  <a:pt x="34727" y="49609"/>
                </a:lnTo>
                <a:cubicBezTo>
                  <a:pt x="31998" y="49609"/>
                  <a:pt x="29766" y="47377"/>
                  <a:pt x="29766" y="44648"/>
                </a:cubicBezTo>
                <a:lnTo>
                  <a:pt x="29766" y="34727"/>
                </a:lnTo>
                <a:close/>
                <a:moveTo>
                  <a:pt x="74414" y="29766"/>
                </a:moveTo>
                <a:lnTo>
                  <a:pt x="84336" y="29766"/>
                </a:lnTo>
                <a:cubicBezTo>
                  <a:pt x="87064" y="29766"/>
                  <a:pt x="89297" y="31998"/>
                  <a:pt x="89297" y="34727"/>
                </a:cubicBezTo>
                <a:lnTo>
                  <a:pt x="89297" y="44648"/>
                </a:lnTo>
                <a:cubicBezTo>
                  <a:pt x="89297" y="47377"/>
                  <a:pt x="87064" y="49609"/>
                  <a:pt x="84336" y="49609"/>
                </a:cubicBezTo>
                <a:lnTo>
                  <a:pt x="74414" y="49609"/>
                </a:lnTo>
                <a:cubicBezTo>
                  <a:pt x="71686" y="49609"/>
                  <a:pt x="69453" y="47377"/>
                  <a:pt x="69453" y="44648"/>
                </a:cubicBezTo>
                <a:lnTo>
                  <a:pt x="69453" y="34727"/>
                </a:lnTo>
                <a:cubicBezTo>
                  <a:pt x="69453" y="31998"/>
                  <a:pt x="71686" y="29766"/>
                  <a:pt x="74414" y="29766"/>
                </a:cubicBezTo>
                <a:close/>
                <a:moveTo>
                  <a:pt x="29766" y="74414"/>
                </a:moveTo>
                <a:cubicBezTo>
                  <a:pt x="29766" y="71686"/>
                  <a:pt x="31998" y="69453"/>
                  <a:pt x="34727" y="69453"/>
                </a:cubicBezTo>
                <a:lnTo>
                  <a:pt x="44648" y="69453"/>
                </a:lnTo>
                <a:cubicBezTo>
                  <a:pt x="47377" y="69453"/>
                  <a:pt x="49609" y="71686"/>
                  <a:pt x="49609" y="74414"/>
                </a:cubicBezTo>
                <a:lnTo>
                  <a:pt x="49609" y="84336"/>
                </a:lnTo>
                <a:cubicBezTo>
                  <a:pt x="49609" y="87064"/>
                  <a:pt x="47377" y="89297"/>
                  <a:pt x="44648" y="89297"/>
                </a:cubicBezTo>
                <a:lnTo>
                  <a:pt x="34727" y="89297"/>
                </a:lnTo>
                <a:cubicBezTo>
                  <a:pt x="31998" y="89297"/>
                  <a:pt x="29766" y="87064"/>
                  <a:pt x="29766" y="84336"/>
                </a:cubicBezTo>
                <a:lnTo>
                  <a:pt x="29766" y="74414"/>
                </a:lnTo>
                <a:close/>
                <a:moveTo>
                  <a:pt x="74414" y="69453"/>
                </a:moveTo>
                <a:lnTo>
                  <a:pt x="84336" y="69453"/>
                </a:lnTo>
                <a:cubicBezTo>
                  <a:pt x="87064" y="69453"/>
                  <a:pt x="89297" y="71686"/>
                  <a:pt x="89297" y="74414"/>
                </a:cubicBezTo>
                <a:lnTo>
                  <a:pt x="89297" y="84336"/>
                </a:lnTo>
                <a:cubicBezTo>
                  <a:pt x="89297" y="87064"/>
                  <a:pt x="87064" y="89297"/>
                  <a:pt x="84336" y="89297"/>
                </a:cubicBezTo>
                <a:lnTo>
                  <a:pt x="74414" y="89297"/>
                </a:lnTo>
                <a:cubicBezTo>
                  <a:pt x="71686" y="89297"/>
                  <a:pt x="69453" y="87064"/>
                  <a:pt x="69453" y="84336"/>
                </a:cubicBezTo>
                <a:lnTo>
                  <a:pt x="69453" y="74414"/>
                </a:lnTo>
                <a:cubicBezTo>
                  <a:pt x="69453" y="71686"/>
                  <a:pt x="71686" y="69453"/>
                  <a:pt x="74414" y="69453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11"/>
          <p:cNvSpPr/>
          <p:nvPr/>
        </p:nvSpPr>
        <p:spPr>
          <a:xfrm>
            <a:off x="7704088" y="1238250"/>
            <a:ext cx="4087812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Payment Gateway Populer di Indonesia</a:t>
            </a:r>
            <a:endParaRPr b="0" i="0" sz="1600" u="none" cap="none" strike="noStrike"/>
          </a:p>
        </p:txBody>
      </p:sp>
      <p:sp>
        <p:nvSpPr>
          <p:cNvPr id="726" name="Google Shape;726;p11"/>
          <p:cNvSpPr/>
          <p:nvPr/>
        </p:nvSpPr>
        <p:spPr>
          <a:xfrm>
            <a:off x="7513588" y="1595438"/>
            <a:ext cx="4191000" cy="714375"/>
          </a:xfrm>
          <a:custGeom>
            <a:rect b="b" l="l" r="r" t="t"/>
            <a:pathLst>
              <a:path extrusionOk="0" h="714375" w="4191000">
                <a:moveTo>
                  <a:pt x="95248" y="0"/>
                </a:moveTo>
                <a:lnTo>
                  <a:pt x="4095752" y="0"/>
                </a:lnTo>
                <a:cubicBezTo>
                  <a:pt x="4148356" y="0"/>
                  <a:pt x="4191000" y="42644"/>
                  <a:pt x="4191000" y="95248"/>
                </a:cubicBezTo>
                <a:lnTo>
                  <a:pt x="4191000" y="619127"/>
                </a:lnTo>
                <a:cubicBezTo>
                  <a:pt x="4191000" y="671731"/>
                  <a:pt x="4148356" y="714375"/>
                  <a:pt x="4095752" y="714375"/>
                </a:cubicBezTo>
                <a:lnTo>
                  <a:pt x="95248" y="714375"/>
                </a:lnTo>
                <a:cubicBezTo>
                  <a:pt x="42644" y="714375"/>
                  <a:pt x="0" y="671731"/>
                  <a:pt x="0" y="619127"/>
                </a:cubicBezTo>
                <a:lnTo>
                  <a:pt x="0" y="95248"/>
                </a:lnTo>
                <a:cubicBezTo>
                  <a:pt x="0" y="42679"/>
                  <a:pt x="42679" y="0"/>
                  <a:pt x="9524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flat" cmpd="sng" w="25400">
            <a:solidFill>
              <a:srgbClr val="1E3A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11"/>
          <p:cNvSpPr/>
          <p:nvPr/>
        </p:nvSpPr>
        <p:spPr>
          <a:xfrm>
            <a:off x="7648525" y="1730375"/>
            <a:ext cx="666750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Midtrans</a:t>
            </a:r>
            <a:endParaRPr b="0" i="0" sz="1600" u="none" cap="none" strike="noStrike"/>
          </a:p>
        </p:txBody>
      </p:sp>
      <p:sp>
        <p:nvSpPr>
          <p:cNvPr id="728" name="Google Shape;728;p11"/>
          <p:cNvSpPr/>
          <p:nvPr/>
        </p:nvSpPr>
        <p:spPr>
          <a:xfrm>
            <a:off x="10631785" y="1730375"/>
            <a:ext cx="944563" cy="222250"/>
          </a:xfrm>
          <a:custGeom>
            <a:rect b="b" l="l" r="r" t="t"/>
            <a:pathLst>
              <a:path extrusionOk="0" h="222250" w="944563">
                <a:moveTo>
                  <a:pt x="111125" y="0"/>
                </a:moveTo>
                <a:lnTo>
                  <a:pt x="833438" y="0"/>
                </a:lnTo>
                <a:cubicBezTo>
                  <a:pt x="894769" y="0"/>
                  <a:pt x="944563" y="49793"/>
                  <a:pt x="944563" y="111125"/>
                </a:cubicBezTo>
                <a:lnTo>
                  <a:pt x="944563" y="111125"/>
                </a:lnTo>
                <a:cubicBezTo>
                  <a:pt x="944563" y="172457"/>
                  <a:pt x="894769" y="222250"/>
                  <a:pt x="833438" y="222250"/>
                </a:cubicBezTo>
                <a:lnTo>
                  <a:pt x="111125" y="222250"/>
                </a:lnTo>
                <a:cubicBezTo>
                  <a:pt x="49793" y="222250"/>
                  <a:pt x="0" y="172457"/>
                  <a:pt x="0" y="111125"/>
                </a:cubicBezTo>
                <a:lnTo>
                  <a:pt x="0" y="111125"/>
                </a:lnTo>
                <a:cubicBezTo>
                  <a:pt x="0" y="49793"/>
                  <a:pt x="49793" y="0"/>
                  <a:pt x="111125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11"/>
          <p:cNvSpPr/>
          <p:nvPr/>
        </p:nvSpPr>
        <p:spPr>
          <a:xfrm>
            <a:off x="10631785" y="1730375"/>
            <a:ext cx="1000125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1750" lIns="95250" spcFirstLastPara="1" rIns="95250" wrap="square" tIns="317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H+3 settlement</a:t>
            </a:r>
            <a:endParaRPr b="0" i="0" sz="1600" u="none" cap="none" strike="noStrike"/>
          </a:p>
        </p:txBody>
      </p:sp>
      <p:sp>
        <p:nvSpPr>
          <p:cNvPr id="730" name="Google Shape;730;p11"/>
          <p:cNvSpPr/>
          <p:nvPr/>
        </p:nvSpPr>
        <p:spPr>
          <a:xfrm>
            <a:off x="7648525" y="2016125"/>
            <a:ext cx="3976687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Dokumentasi lengkap, plugin ready</a:t>
            </a:r>
            <a:endParaRPr b="0" i="0" sz="1600" u="none" cap="none" strike="noStrike"/>
          </a:p>
        </p:txBody>
      </p:sp>
      <p:sp>
        <p:nvSpPr>
          <p:cNvPr id="731" name="Google Shape;731;p11"/>
          <p:cNvSpPr/>
          <p:nvPr/>
        </p:nvSpPr>
        <p:spPr>
          <a:xfrm>
            <a:off x="7513588" y="2420938"/>
            <a:ext cx="4191000" cy="714375"/>
          </a:xfrm>
          <a:custGeom>
            <a:rect b="b" l="l" r="r" t="t"/>
            <a:pathLst>
              <a:path extrusionOk="0" h="714375" w="4191000">
                <a:moveTo>
                  <a:pt x="95248" y="0"/>
                </a:moveTo>
                <a:lnTo>
                  <a:pt x="4095752" y="0"/>
                </a:lnTo>
                <a:cubicBezTo>
                  <a:pt x="4148356" y="0"/>
                  <a:pt x="4191000" y="42644"/>
                  <a:pt x="4191000" y="95248"/>
                </a:cubicBezTo>
                <a:lnTo>
                  <a:pt x="4191000" y="619127"/>
                </a:lnTo>
                <a:cubicBezTo>
                  <a:pt x="4191000" y="671731"/>
                  <a:pt x="4148356" y="714375"/>
                  <a:pt x="4095752" y="714375"/>
                </a:cubicBezTo>
                <a:lnTo>
                  <a:pt x="95248" y="714375"/>
                </a:lnTo>
                <a:cubicBezTo>
                  <a:pt x="42644" y="714375"/>
                  <a:pt x="0" y="671731"/>
                  <a:pt x="0" y="619127"/>
                </a:cubicBezTo>
                <a:lnTo>
                  <a:pt x="0" y="95248"/>
                </a:lnTo>
                <a:cubicBezTo>
                  <a:pt x="0" y="42679"/>
                  <a:pt x="42679" y="0"/>
                  <a:pt x="9524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flat" cmpd="sng" w="25400">
            <a:solidFill>
              <a:srgbClr val="2A9D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"/>
          <p:cNvSpPr/>
          <p:nvPr/>
        </p:nvSpPr>
        <p:spPr>
          <a:xfrm>
            <a:off x="7648525" y="2555875"/>
            <a:ext cx="508000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Xendit</a:t>
            </a:r>
            <a:endParaRPr b="0" i="0" sz="1600" u="none" cap="none" strike="noStrike"/>
          </a:p>
        </p:txBody>
      </p:sp>
      <p:sp>
        <p:nvSpPr>
          <p:cNvPr id="733" name="Google Shape;733;p11"/>
          <p:cNvSpPr/>
          <p:nvPr/>
        </p:nvSpPr>
        <p:spPr>
          <a:xfrm>
            <a:off x="10533063" y="2555875"/>
            <a:ext cx="1039812" cy="222250"/>
          </a:xfrm>
          <a:custGeom>
            <a:rect b="b" l="l" r="r" t="t"/>
            <a:pathLst>
              <a:path extrusionOk="0" h="222250" w="1039812">
                <a:moveTo>
                  <a:pt x="111125" y="0"/>
                </a:moveTo>
                <a:lnTo>
                  <a:pt x="928688" y="0"/>
                </a:lnTo>
                <a:cubicBezTo>
                  <a:pt x="990019" y="0"/>
                  <a:pt x="1039812" y="49793"/>
                  <a:pt x="1039812" y="111125"/>
                </a:cubicBezTo>
                <a:lnTo>
                  <a:pt x="1039812" y="111125"/>
                </a:lnTo>
                <a:cubicBezTo>
                  <a:pt x="1039812" y="172457"/>
                  <a:pt x="990019" y="222250"/>
                  <a:pt x="928688" y="222250"/>
                </a:cubicBezTo>
                <a:lnTo>
                  <a:pt x="111125" y="222250"/>
                </a:lnTo>
                <a:cubicBezTo>
                  <a:pt x="49793" y="222250"/>
                  <a:pt x="0" y="172457"/>
                  <a:pt x="0" y="111125"/>
                </a:cubicBezTo>
                <a:lnTo>
                  <a:pt x="0" y="111125"/>
                </a:lnTo>
                <a:cubicBezTo>
                  <a:pt x="0" y="49793"/>
                  <a:pt x="49793" y="0"/>
                  <a:pt x="111125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11"/>
          <p:cNvSpPr/>
          <p:nvPr/>
        </p:nvSpPr>
        <p:spPr>
          <a:xfrm>
            <a:off x="10533063" y="2555875"/>
            <a:ext cx="1095375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1750" lIns="95250" spcFirstLastPara="1" rIns="95250" wrap="square" tIns="317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H+2-7 settlement</a:t>
            </a:r>
            <a:endParaRPr b="0" i="0" sz="1600" u="none" cap="none" strike="noStrike"/>
          </a:p>
        </p:txBody>
      </p:sp>
      <p:sp>
        <p:nvSpPr>
          <p:cNvPr id="735" name="Google Shape;735;p11"/>
          <p:cNvSpPr/>
          <p:nvPr/>
        </p:nvSpPr>
        <p:spPr>
          <a:xfrm>
            <a:off x="7648525" y="2841625"/>
            <a:ext cx="3976687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API modern, multi-country support</a:t>
            </a:r>
            <a:endParaRPr b="0" i="0" sz="1600" u="none" cap="none" strike="noStrike"/>
          </a:p>
        </p:txBody>
      </p:sp>
      <p:sp>
        <p:nvSpPr>
          <p:cNvPr id="736" name="Google Shape;736;p11"/>
          <p:cNvSpPr/>
          <p:nvPr/>
        </p:nvSpPr>
        <p:spPr>
          <a:xfrm>
            <a:off x="7513588" y="3246438"/>
            <a:ext cx="4191000" cy="714375"/>
          </a:xfrm>
          <a:custGeom>
            <a:rect b="b" l="l" r="r" t="t"/>
            <a:pathLst>
              <a:path extrusionOk="0" h="714375" w="4191000">
                <a:moveTo>
                  <a:pt x="95248" y="0"/>
                </a:moveTo>
                <a:lnTo>
                  <a:pt x="4095752" y="0"/>
                </a:lnTo>
                <a:cubicBezTo>
                  <a:pt x="4148356" y="0"/>
                  <a:pt x="4191000" y="42644"/>
                  <a:pt x="4191000" y="95248"/>
                </a:cubicBezTo>
                <a:lnTo>
                  <a:pt x="4191000" y="619127"/>
                </a:lnTo>
                <a:cubicBezTo>
                  <a:pt x="4191000" y="671731"/>
                  <a:pt x="4148356" y="714375"/>
                  <a:pt x="4095752" y="714375"/>
                </a:cubicBezTo>
                <a:lnTo>
                  <a:pt x="95248" y="714375"/>
                </a:lnTo>
                <a:cubicBezTo>
                  <a:pt x="42644" y="714375"/>
                  <a:pt x="0" y="671731"/>
                  <a:pt x="0" y="619127"/>
                </a:cubicBezTo>
                <a:lnTo>
                  <a:pt x="0" y="95248"/>
                </a:lnTo>
                <a:cubicBezTo>
                  <a:pt x="0" y="42679"/>
                  <a:pt x="42679" y="0"/>
                  <a:pt x="95248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cap="flat" cmpd="sng" w="25400">
            <a:solidFill>
              <a:srgbClr val="E9C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11"/>
          <p:cNvSpPr/>
          <p:nvPr/>
        </p:nvSpPr>
        <p:spPr>
          <a:xfrm>
            <a:off x="7648525" y="3381375"/>
            <a:ext cx="515938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Duitku</a:t>
            </a:r>
            <a:endParaRPr b="0" i="0" sz="1600" u="none" cap="none" strike="noStrike"/>
          </a:p>
        </p:txBody>
      </p:sp>
      <p:sp>
        <p:nvSpPr>
          <p:cNvPr id="738" name="Google Shape;738;p11"/>
          <p:cNvSpPr/>
          <p:nvPr/>
        </p:nvSpPr>
        <p:spPr>
          <a:xfrm>
            <a:off x="10533063" y="3381375"/>
            <a:ext cx="1039812" cy="222250"/>
          </a:xfrm>
          <a:custGeom>
            <a:rect b="b" l="l" r="r" t="t"/>
            <a:pathLst>
              <a:path extrusionOk="0" h="222250" w="1039812">
                <a:moveTo>
                  <a:pt x="111125" y="0"/>
                </a:moveTo>
                <a:lnTo>
                  <a:pt x="928688" y="0"/>
                </a:lnTo>
                <a:cubicBezTo>
                  <a:pt x="990019" y="0"/>
                  <a:pt x="1039812" y="49793"/>
                  <a:pt x="1039812" y="111125"/>
                </a:cubicBezTo>
                <a:lnTo>
                  <a:pt x="1039812" y="111125"/>
                </a:lnTo>
                <a:cubicBezTo>
                  <a:pt x="1039812" y="172457"/>
                  <a:pt x="990019" y="222250"/>
                  <a:pt x="928688" y="222250"/>
                </a:cubicBezTo>
                <a:lnTo>
                  <a:pt x="111125" y="222250"/>
                </a:lnTo>
                <a:cubicBezTo>
                  <a:pt x="49793" y="222250"/>
                  <a:pt x="0" y="172457"/>
                  <a:pt x="0" y="111125"/>
                </a:cubicBezTo>
                <a:lnTo>
                  <a:pt x="0" y="111125"/>
                </a:lnTo>
                <a:cubicBezTo>
                  <a:pt x="0" y="49793"/>
                  <a:pt x="49793" y="0"/>
                  <a:pt x="111125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11"/>
          <p:cNvSpPr/>
          <p:nvPr/>
        </p:nvSpPr>
        <p:spPr>
          <a:xfrm>
            <a:off x="10533063" y="3381375"/>
            <a:ext cx="1095375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1750" lIns="95250" spcFirstLastPara="1" rIns="95250" wrap="square" tIns="3175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H+0-3 settlement</a:t>
            </a:r>
            <a:endParaRPr b="0" i="0" sz="1600" u="none" cap="none" strike="noStrike"/>
          </a:p>
        </p:txBody>
      </p:sp>
      <p:sp>
        <p:nvSpPr>
          <p:cNvPr id="740" name="Google Shape;740;p11"/>
          <p:cNvSpPr/>
          <p:nvPr/>
        </p:nvSpPr>
        <p:spPr>
          <a:xfrm>
            <a:off x="7648525" y="3667125"/>
            <a:ext cx="3976687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Lokal, support QRIS &amp; PayLater</a:t>
            </a:r>
            <a:endParaRPr b="0" i="0" sz="1600" u="none" cap="none" strike="noStrike"/>
          </a:p>
        </p:txBody>
      </p:sp>
      <p:sp>
        <p:nvSpPr>
          <p:cNvPr id="741" name="Google Shape;741;p11"/>
          <p:cNvSpPr/>
          <p:nvPr/>
        </p:nvSpPr>
        <p:spPr>
          <a:xfrm>
            <a:off x="7346900" y="4254500"/>
            <a:ext cx="4524375" cy="1841500"/>
          </a:xfrm>
          <a:custGeom>
            <a:rect b="b" l="l" r="r" t="t"/>
            <a:pathLst>
              <a:path extrusionOk="0" h="1841500" w="4524375">
                <a:moveTo>
                  <a:pt x="95242" y="0"/>
                </a:moveTo>
                <a:lnTo>
                  <a:pt x="4429133" y="0"/>
                </a:lnTo>
                <a:cubicBezTo>
                  <a:pt x="4481734" y="0"/>
                  <a:pt x="4524375" y="42641"/>
                  <a:pt x="4524375" y="95242"/>
                </a:cubicBezTo>
                <a:lnTo>
                  <a:pt x="4524375" y="1746258"/>
                </a:lnTo>
                <a:cubicBezTo>
                  <a:pt x="4524375" y="1798859"/>
                  <a:pt x="4481734" y="1841500"/>
                  <a:pt x="4429133" y="1841500"/>
                </a:cubicBezTo>
                <a:lnTo>
                  <a:pt x="95242" y="1841500"/>
                </a:lnTo>
                <a:cubicBezTo>
                  <a:pt x="42641" y="1841500"/>
                  <a:pt x="0" y="1798859"/>
                  <a:pt x="0" y="1746258"/>
                </a:cubicBezTo>
                <a:lnTo>
                  <a:pt x="0" y="95242"/>
                </a:lnTo>
                <a:cubicBezTo>
                  <a:pt x="0" y="42677"/>
                  <a:pt x="42677" y="0"/>
                  <a:pt x="95242" y="0"/>
                </a:cubicBezTo>
                <a:close/>
              </a:path>
            </a:pathLst>
          </a:custGeom>
          <a:gradFill>
            <a:gsLst>
              <a:gs pos="0">
                <a:srgbClr val="2A9D8F"/>
              </a:gs>
              <a:gs pos="100000">
                <a:srgbClr val="21867A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11"/>
          <p:cNvSpPr/>
          <p:nvPr/>
        </p:nvSpPr>
        <p:spPr>
          <a:xfrm>
            <a:off x="7525494" y="4452938"/>
            <a:ext cx="142875" cy="142875"/>
          </a:xfrm>
          <a:custGeom>
            <a:rect b="b" l="l" r="r" t="t"/>
            <a:pathLst>
              <a:path extrusionOk="0" h="142875" w="142875">
                <a:moveTo>
                  <a:pt x="0" y="20092"/>
                </a:moveTo>
                <a:cubicBezTo>
                  <a:pt x="0" y="16408"/>
                  <a:pt x="2986" y="13395"/>
                  <a:pt x="6697" y="13395"/>
                </a:cubicBezTo>
                <a:lnTo>
                  <a:pt x="20092" y="13395"/>
                </a:lnTo>
                <a:cubicBezTo>
                  <a:pt x="23803" y="13395"/>
                  <a:pt x="26789" y="16380"/>
                  <a:pt x="26789" y="20092"/>
                </a:cubicBezTo>
                <a:lnTo>
                  <a:pt x="26789" y="49113"/>
                </a:lnTo>
                <a:lnTo>
                  <a:pt x="33486" y="49113"/>
                </a:lnTo>
                <a:cubicBezTo>
                  <a:pt x="37198" y="49113"/>
                  <a:pt x="40184" y="52099"/>
                  <a:pt x="40184" y="55811"/>
                </a:cubicBezTo>
                <a:cubicBezTo>
                  <a:pt x="40184" y="59522"/>
                  <a:pt x="37198" y="62508"/>
                  <a:pt x="33486" y="62508"/>
                </a:cubicBezTo>
                <a:lnTo>
                  <a:pt x="6697" y="62508"/>
                </a:lnTo>
                <a:cubicBezTo>
                  <a:pt x="2986" y="62508"/>
                  <a:pt x="0" y="59522"/>
                  <a:pt x="0" y="55811"/>
                </a:cubicBezTo>
                <a:cubicBezTo>
                  <a:pt x="0" y="52099"/>
                  <a:pt x="2986" y="49113"/>
                  <a:pt x="6697" y="49113"/>
                </a:cubicBezTo>
                <a:lnTo>
                  <a:pt x="13395" y="49113"/>
                </a:lnTo>
                <a:lnTo>
                  <a:pt x="13395" y="26789"/>
                </a:lnTo>
                <a:lnTo>
                  <a:pt x="6697" y="26789"/>
                </a:lnTo>
                <a:cubicBezTo>
                  <a:pt x="2986" y="26789"/>
                  <a:pt x="0" y="23803"/>
                  <a:pt x="0" y="20092"/>
                </a:cubicBezTo>
                <a:close/>
                <a:moveTo>
                  <a:pt x="8483" y="84051"/>
                </a:moveTo>
                <a:cubicBezTo>
                  <a:pt x="11664" y="81651"/>
                  <a:pt x="15543" y="80367"/>
                  <a:pt x="19534" y="80367"/>
                </a:cubicBezTo>
                <a:lnTo>
                  <a:pt x="20901" y="80367"/>
                </a:lnTo>
                <a:cubicBezTo>
                  <a:pt x="30305" y="80367"/>
                  <a:pt x="37951" y="88013"/>
                  <a:pt x="37951" y="97417"/>
                </a:cubicBezTo>
                <a:cubicBezTo>
                  <a:pt x="37951" y="102887"/>
                  <a:pt x="35328" y="107993"/>
                  <a:pt x="30919" y="111203"/>
                </a:cubicBezTo>
                <a:lnTo>
                  <a:pt x="24222" y="116086"/>
                </a:lnTo>
                <a:lnTo>
                  <a:pt x="33486" y="116086"/>
                </a:lnTo>
                <a:cubicBezTo>
                  <a:pt x="37198" y="116086"/>
                  <a:pt x="40184" y="119072"/>
                  <a:pt x="40184" y="122783"/>
                </a:cubicBezTo>
                <a:cubicBezTo>
                  <a:pt x="40184" y="126495"/>
                  <a:pt x="37198" y="129480"/>
                  <a:pt x="33486" y="129480"/>
                </a:cubicBezTo>
                <a:lnTo>
                  <a:pt x="8176" y="129480"/>
                </a:lnTo>
                <a:cubicBezTo>
                  <a:pt x="3656" y="129480"/>
                  <a:pt x="0" y="125825"/>
                  <a:pt x="0" y="121304"/>
                </a:cubicBezTo>
                <a:cubicBezTo>
                  <a:pt x="0" y="118681"/>
                  <a:pt x="1256" y="116225"/>
                  <a:pt x="3377" y="114691"/>
                </a:cubicBezTo>
                <a:lnTo>
                  <a:pt x="23050" y="100375"/>
                </a:lnTo>
                <a:cubicBezTo>
                  <a:pt x="23999" y="99678"/>
                  <a:pt x="24557" y="98589"/>
                  <a:pt x="24557" y="97417"/>
                </a:cubicBezTo>
                <a:cubicBezTo>
                  <a:pt x="24557" y="95408"/>
                  <a:pt x="22910" y="93762"/>
                  <a:pt x="20901" y="93762"/>
                </a:cubicBezTo>
                <a:lnTo>
                  <a:pt x="19534" y="93762"/>
                </a:lnTo>
                <a:cubicBezTo>
                  <a:pt x="18445" y="93762"/>
                  <a:pt x="17385" y="94124"/>
                  <a:pt x="16520" y="94766"/>
                </a:cubicBezTo>
                <a:lnTo>
                  <a:pt x="10716" y="99120"/>
                </a:lnTo>
                <a:cubicBezTo>
                  <a:pt x="7758" y="101352"/>
                  <a:pt x="3572" y="100738"/>
                  <a:pt x="1339" y="97780"/>
                </a:cubicBezTo>
                <a:cubicBezTo>
                  <a:pt x="-893" y="94822"/>
                  <a:pt x="-279" y="90636"/>
                  <a:pt x="2679" y="88404"/>
                </a:cubicBezTo>
                <a:lnTo>
                  <a:pt x="8483" y="84051"/>
                </a:lnTo>
                <a:close/>
                <a:moveTo>
                  <a:pt x="62508" y="17859"/>
                </a:moveTo>
                <a:lnTo>
                  <a:pt x="133945" y="17859"/>
                </a:lnTo>
                <a:cubicBezTo>
                  <a:pt x="138885" y="17859"/>
                  <a:pt x="142875" y="21850"/>
                  <a:pt x="142875" y="26789"/>
                </a:cubicBezTo>
                <a:cubicBezTo>
                  <a:pt x="142875" y="31728"/>
                  <a:pt x="138885" y="35719"/>
                  <a:pt x="133945" y="35719"/>
                </a:cubicBezTo>
                <a:lnTo>
                  <a:pt x="62508" y="35719"/>
                </a:lnTo>
                <a:cubicBezTo>
                  <a:pt x="57569" y="35719"/>
                  <a:pt x="53578" y="31728"/>
                  <a:pt x="53578" y="26789"/>
                </a:cubicBezTo>
                <a:cubicBezTo>
                  <a:pt x="53578" y="21850"/>
                  <a:pt x="57569" y="17859"/>
                  <a:pt x="62508" y="17859"/>
                </a:cubicBezTo>
                <a:close/>
                <a:moveTo>
                  <a:pt x="62508" y="62508"/>
                </a:moveTo>
                <a:lnTo>
                  <a:pt x="133945" y="62508"/>
                </a:lnTo>
                <a:cubicBezTo>
                  <a:pt x="138885" y="62508"/>
                  <a:pt x="142875" y="66498"/>
                  <a:pt x="142875" y="71438"/>
                </a:cubicBezTo>
                <a:cubicBezTo>
                  <a:pt x="142875" y="76377"/>
                  <a:pt x="138885" y="80367"/>
                  <a:pt x="133945" y="80367"/>
                </a:cubicBezTo>
                <a:lnTo>
                  <a:pt x="62508" y="80367"/>
                </a:lnTo>
                <a:cubicBezTo>
                  <a:pt x="57569" y="80367"/>
                  <a:pt x="53578" y="76377"/>
                  <a:pt x="53578" y="71438"/>
                </a:cubicBezTo>
                <a:cubicBezTo>
                  <a:pt x="53578" y="66498"/>
                  <a:pt x="57569" y="62508"/>
                  <a:pt x="62508" y="62508"/>
                </a:cubicBezTo>
                <a:close/>
                <a:moveTo>
                  <a:pt x="62508" y="107156"/>
                </a:moveTo>
                <a:lnTo>
                  <a:pt x="133945" y="107156"/>
                </a:lnTo>
                <a:cubicBezTo>
                  <a:pt x="138885" y="107156"/>
                  <a:pt x="142875" y="111147"/>
                  <a:pt x="142875" y="116086"/>
                </a:cubicBezTo>
                <a:cubicBezTo>
                  <a:pt x="142875" y="121025"/>
                  <a:pt x="138885" y="125016"/>
                  <a:pt x="133945" y="125016"/>
                </a:cubicBezTo>
                <a:lnTo>
                  <a:pt x="62508" y="125016"/>
                </a:lnTo>
                <a:cubicBezTo>
                  <a:pt x="57569" y="125016"/>
                  <a:pt x="53578" y="121025"/>
                  <a:pt x="53578" y="116086"/>
                </a:cubicBezTo>
                <a:cubicBezTo>
                  <a:pt x="53578" y="111147"/>
                  <a:pt x="57569" y="107156"/>
                  <a:pt x="62508" y="1071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11"/>
          <p:cNvSpPr/>
          <p:nvPr/>
        </p:nvSpPr>
        <p:spPr>
          <a:xfrm>
            <a:off x="7688213" y="4413250"/>
            <a:ext cx="4095750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Cara Kerja Integrasi</a:t>
            </a:r>
            <a:endParaRPr b="0" i="0" sz="1600" u="none" cap="none" strike="noStrike"/>
          </a:p>
        </p:txBody>
      </p:sp>
      <p:sp>
        <p:nvSpPr>
          <p:cNvPr id="744" name="Google Shape;744;p11"/>
          <p:cNvSpPr/>
          <p:nvPr/>
        </p:nvSpPr>
        <p:spPr>
          <a:xfrm>
            <a:off x="7505650" y="473075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11"/>
          <p:cNvSpPr/>
          <p:nvPr/>
        </p:nvSpPr>
        <p:spPr>
          <a:xfrm>
            <a:off x="7477869" y="473075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600" u="none" cap="none" strike="noStrike"/>
          </a:p>
        </p:txBody>
      </p:sp>
      <p:sp>
        <p:nvSpPr>
          <p:cNvPr id="746" name="Google Shape;746;p11"/>
          <p:cNvSpPr/>
          <p:nvPr/>
        </p:nvSpPr>
        <p:spPr>
          <a:xfrm>
            <a:off x="7854900" y="4730750"/>
            <a:ext cx="2254250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akun merchant di payment gateway</a:t>
            </a:r>
            <a:endParaRPr b="0" i="0" sz="1600" u="none" cap="none" strike="noStrike"/>
          </a:p>
        </p:txBody>
      </p:sp>
      <p:sp>
        <p:nvSpPr>
          <p:cNvPr id="747" name="Google Shape;747;p11"/>
          <p:cNvSpPr/>
          <p:nvPr/>
        </p:nvSpPr>
        <p:spPr>
          <a:xfrm>
            <a:off x="7505650" y="504825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11"/>
          <p:cNvSpPr/>
          <p:nvPr/>
        </p:nvSpPr>
        <p:spPr>
          <a:xfrm>
            <a:off x="7477869" y="504825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600" u="none" cap="none" strike="noStrike"/>
          </a:p>
        </p:txBody>
      </p:sp>
      <p:sp>
        <p:nvSpPr>
          <p:cNvPr id="749" name="Google Shape;749;p11"/>
          <p:cNvSpPr/>
          <p:nvPr/>
        </p:nvSpPr>
        <p:spPr>
          <a:xfrm>
            <a:off x="7854900" y="5048250"/>
            <a:ext cx="213518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Integrasi API ke website (server-to-server)</a:t>
            </a:r>
            <a:endParaRPr b="0" i="0" sz="1600" u="none" cap="none" strike="noStrike"/>
          </a:p>
        </p:txBody>
      </p:sp>
      <p:sp>
        <p:nvSpPr>
          <p:cNvPr id="750" name="Google Shape;750;p11"/>
          <p:cNvSpPr/>
          <p:nvPr/>
        </p:nvSpPr>
        <p:spPr>
          <a:xfrm>
            <a:off x="7505650" y="536575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1"/>
          <p:cNvSpPr/>
          <p:nvPr/>
        </p:nvSpPr>
        <p:spPr>
          <a:xfrm>
            <a:off x="7477869" y="536575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600" u="none" cap="none" strike="noStrike"/>
          </a:p>
        </p:txBody>
      </p:sp>
      <p:sp>
        <p:nvSpPr>
          <p:cNvPr id="752" name="Google Shape;752;p11"/>
          <p:cNvSpPr/>
          <p:nvPr/>
        </p:nvSpPr>
        <p:spPr>
          <a:xfrm>
            <a:off x="7854900" y="5365750"/>
            <a:ext cx="17700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Test dengan sandbox environment</a:t>
            </a:r>
            <a:endParaRPr b="0" i="0" sz="1600" u="none" cap="none" strike="noStrike"/>
          </a:p>
        </p:txBody>
      </p:sp>
      <p:sp>
        <p:nvSpPr>
          <p:cNvPr id="753" name="Google Shape;753;p11"/>
          <p:cNvSpPr/>
          <p:nvPr/>
        </p:nvSpPr>
        <p:spPr>
          <a:xfrm>
            <a:off x="7505650" y="568325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11"/>
          <p:cNvSpPr/>
          <p:nvPr/>
        </p:nvSpPr>
        <p:spPr>
          <a:xfrm>
            <a:off x="7477869" y="568325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600" u="none" cap="none" strike="noStrike"/>
          </a:p>
        </p:txBody>
      </p:sp>
      <p:sp>
        <p:nvSpPr>
          <p:cNvPr id="755" name="Google Shape;755;p11"/>
          <p:cNvSpPr/>
          <p:nvPr/>
        </p:nvSpPr>
        <p:spPr>
          <a:xfrm>
            <a:off x="7854900" y="5683250"/>
            <a:ext cx="1960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 Live dengan production credentials</a:t>
            </a:r>
            <a:endParaRPr b="0" i="0" sz="1600" u="none" cap="none" strike="noStrike"/>
          </a:p>
        </p:txBody>
      </p:sp>
      <p:sp>
        <p:nvSpPr>
          <p:cNvPr id="756" name="Google Shape;756;p11"/>
          <p:cNvSpPr/>
          <p:nvPr/>
        </p:nvSpPr>
        <p:spPr>
          <a:xfrm>
            <a:off x="333375" y="6223000"/>
            <a:ext cx="5699125" cy="571500"/>
          </a:xfrm>
          <a:custGeom>
            <a:rect b="b" l="l" r="r" t="t"/>
            <a:pathLst>
              <a:path extrusionOk="0" h="571500" w="5699125">
                <a:moveTo>
                  <a:pt x="31750" y="0"/>
                </a:moveTo>
                <a:lnTo>
                  <a:pt x="5635626" y="0"/>
                </a:lnTo>
                <a:cubicBezTo>
                  <a:pt x="5670695" y="0"/>
                  <a:pt x="5699125" y="28430"/>
                  <a:pt x="5699125" y="63499"/>
                </a:cubicBezTo>
                <a:lnTo>
                  <a:pt x="5699125" y="508001"/>
                </a:lnTo>
                <a:cubicBezTo>
                  <a:pt x="5699125" y="543070"/>
                  <a:pt x="5670695" y="571500"/>
                  <a:pt x="5635626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11"/>
          <p:cNvSpPr/>
          <p:nvPr/>
        </p:nvSpPr>
        <p:spPr>
          <a:xfrm>
            <a:off x="333375" y="6223000"/>
            <a:ext cx="31750" cy="571500"/>
          </a:xfrm>
          <a:custGeom>
            <a:rect b="b" l="l" r="r" t="t"/>
            <a:pathLst>
              <a:path extrusionOk="0" h="571500" w="3175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11"/>
          <p:cNvSpPr/>
          <p:nvPr/>
        </p:nvSpPr>
        <p:spPr>
          <a:xfrm>
            <a:off x="468313" y="6350000"/>
            <a:ext cx="111125" cy="127000"/>
          </a:xfrm>
          <a:custGeom>
            <a:rect b="b" l="l" r="r" t="t"/>
            <a:pathLst>
              <a:path extrusionOk="0" h="127000" w="111125">
                <a:moveTo>
                  <a:pt x="47625" y="31750"/>
                </a:moveTo>
                <a:cubicBezTo>
                  <a:pt x="47625" y="18608"/>
                  <a:pt x="36955" y="7938"/>
                  <a:pt x="23812" y="7938"/>
                </a:cubicBezTo>
                <a:cubicBezTo>
                  <a:pt x="10670" y="7938"/>
                  <a:pt x="0" y="18608"/>
                  <a:pt x="0" y="31750"/>
                </a:cubicBezTo>
                <a:cubicBezTo>
                  <a:pt x="0" y="44892"/>
                  <a:pt x="10670" y="55563"/>
                  <a:pt x="23812" y="55563"/>
                </a:cubicBezTo>
                <a:cubicBezTo>
                  <a:pt x="36955" y="55563"/>
                  <a:pt x="47625" y="44892"/>
                  <a:pt x="47625" y="31750"/>
                </a:cubicBezTo>
                <a:close/>
                <a:moveTo>
                  <a:pt x="111125" y="95250"/>
                </a:moveTo>
                <a:cubicBezTo>
                  <a:pt x="111125" y="82108"/>
                  <a:pt x="100455" y="71438"/>
                  <a:pt x="87313" y="71438"/>
                </a:cubicBezTo>
                <a:cubicBezTo>
                  <a:pt x="74170" y="71438"/>
                  <a:pt x="63500" y="82108"/>
                  <a:pt x="63500" y="95250"/>
                </a:cubicBezTo>
                <a:cubicBezTo>
                  <a:pt x="63500" y="108392"/>
                  <a:pt x="74170" y="119063"/>
                  <a:pt x="87313" y="119063"/>
                </a:cubicBezTo>
                <a:cubicBezTo>
                  <a:pt x="100455" y="119063"/>
                  <a:pt x="111125" y="108392"/>
                  <a:pt x="111125" y="95250"/>
                </a:cubicBezTo>
                <a:close/>
                <a:moveTo>
                  <a:pt x="108793" y="21481"/>
                </a:moveTo>
                <a:cubicBezTo>
                  <a:pt x="111894" y="18380"/>
                  <a:pt x="111894" y="13345"/>
                  <a:pt x="108793" y="10244"/>
                </a:cubicBezTo>
                <a:cubicBezTo>
                  <a:pt x="105693" y="7144"/>
                  <a:pt x="100657" y="7144"/>
                  <a:pt x="97557" y="10244"/>
                </a:cubicBezTo>
                <a:lnTo>
                  <a:pt x="2307" y="105494"/>
                </a:lnTo>
                <a:cubicBezTo>
                  <a:pt x="-794" y="108595"/>
                  <a:pt x="-794" y="113630"/>
                  <a:pt x="2307" y="116731"/>
                </a:cubicBezTo>
                <a:cubicBezTo>
                  <a:pt x="5407" y="119831"/>
                  <a:pt x="10443" y="119831"/>
                  <a:pt x="13543" y="116731"/>
                </a:cubicBezTo>
                <a:lnTo>
                  <a:pt x="108793" y="21481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11"/>
          <p:cNvSpPr/>
          <p:nvPr/>
        </p:nvSpPr>
        <p:spPr>
          <a:xfrm>
            <a:off x="642938" y="6318250"/>
            <a:ext cx="5357813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Biaya Transaksi:</a:t>
            </a:r>
            <a:r>
              <a:rPr b="0" i="0" lang="en-US" sz="10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 Kartu Kredit 2.9% - 3.2% | Virtual Account 1.5% - 2% | E-Wallet 1.5% - 2% | QRIS 0.7% - 1%</a:t>
            </a:r>
            <a:endParaRPr b="0" i="0" sz="1600" u="none" cap="none" strike="noStrike"/>
          </a:p>
        </p:txBody>
      </p:sp>
      <p:sp>
        <p:nvSpPr>
          <p:cNvPr id="760" name="Google Shape;760;p11"/>
          <p:cNvSpPr/>
          <p:nvPr/>
        </p:nvSpPr>
        <p:spPr>
          <a:xfrm>
            <a:off x="6175375" y="6223000"/>
            <a:ext cx="5699125" cy="571500"/>
          </a:xfrm>
          <a:custGeom>
            <a:rect b="b" l="l" r="r" t="t"/>
            <a:pathLst>
              <a:path extrusionOk="0" h="571500" w="5699125">
                <a:moveTo>
                  <a:pt x="31750" y="0"/>
                </a:moveTo>
                <a:lnTo>
                  <a:pt x="5635626" y="0"/>
                </a:lnTo>
                <a:cubicBezTo>
                  <a:pt x="5670695" y="0"/>
                  <a:pt x="5699125" y="28430"/>
                  <a:pt x="5699125" y="63499"/>
                </a:cubicBezTo>
                <a:lnTo>
                  <a:pt x="5699125" y="508001"/>
                </a:lnTo>
                <a:cubicBezTo>
                  <a:pt x="5699125" y="543070"/>
                  <a:pt x="5670695" y="571500"/>
                  <a:pt x="5635626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9C46A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11"/>
          <p:cNvSpPr/>
          <p:nvPr/>
        </p:nvSpPr>
        <p:spPr>
          <a:xfrm>
            <a:off x="6175375" y="6223000"/>
            <a:ext cx="31750" cy="571500"/>
          </a:xfrm>
          <a:custGeom>
            <a:rect b="b" l="l" r="r" t="t"/>
            <a:pathLst>
              <a:path extrusionOk="0" h="571500" w="3175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11"/>
          <p:cNvSpPr/>
          <p:nvPr/>
        </p:nvSpPr>
        <p:spPr>
          <a:xfrm>
            <a:off x="6318250" y="6350000"/>
            <a:ext cx="95250" cy="127000"/>
          </a:xfrm>
          <a:custGeom>
            <a:rect b="b" l="l" r="r" t="t"/>
            <a:pathLst>
              <a:path extrusionOk="0" h="127000" w="95250">
                <a:moveTo>
                  <a:pt x="72653" y="95250"/>
                </a:moveTo>
                <a:cubicBezTo>
                  <a:pt x="74464" y="89719"/>
                  <a:pt x="78085" y="84708"/>
                  <a:pt x="82178" y="80392"/>
                </a:cubicBezTo>
                <a:cubicBezTo>
                  <a:pt x="90289" y="71859"/>
                  <a:pt x="95250" y="60325"/>
                  <a:pt x="95250" y="47625"/>
                </a:cubicBezTo>
                <a:cubicBezTo>
                  <a:pt x="95250" y="21332"/>
                  <a:pt x="73918" y="0"/>
                  <a:pt x="47625" y="0"/>
                </a:cubicBezTo>
                <a:cubicBezTo>
                  <a:pt x="21332" y="0"/>
                  <a:pt x="0" y="21332"/>
                  <a:pt x="0" y="47625"/>
                </a:cubicBezTo>
                <a:cubicBezTo>
                  <a:pt x="0" y="60325"/>
                  <a:pt x="4961" y="71859"/>
                  <a:pt x="13072" y="80392"/>
                </a:cubicBezTo>
                <a:cubicBezTo>
                  <a:pt x="17165" y="84708"/>
                  <a:pt x="20811" y="89719"/>
                  <a:pt x="22597" y="95250"/>
                </a:cubicBezTo>
                <a:lnTo>
                  <a:pt x="72628" y="95250"/>
                </a:lnTo>
                <a:close/>
                <a:moveTo>
                  <a:pt x="71438" y="107156"/>
                </a:moveTo>
                <a:lnTo>
                  <a:pt x="23812" y="107156"/>
                </a:lnTo>
                <a:lnTo>
                  <a:pt x="23812" y="111125"/>
                </a:lnTo>
                <a:cubicBezTo>
                  <a:pt x="23812" y="122089"/>
                  <a:pt x="32693" y="130969"/>
                  <a:pt x="43656" y="130969"/>
                </a:cubicBezTo>
                <a:lnTo>
                  <a:pt x="51594" y="130969"/>
                </a:lnTo>
                <a:cubicBezTo>
                  <a:pt x="62557" y="130969"/>
                  <a:pt x="71438" y="122089"/>
                  <a:pt x="71438" y="111125"/>
                </a:cubicBezTo>
                <a:lnTo>
                  <a:pt x="71438" y="107156"/>
                </a:lnTo>
                <a:close/>
                <a:moveTo>
                  <a:pt x="45641" y="27781"/>
                </a:moveTo>
                <a:cubicBezTo>
                  <a:pt x="35768" y="27781"/>
                  <a:pt x="27781" y="35768"/>
                  <a:pt x="27781" y="45641"/>
                </a:cubicBezTo>
                <a:cubicBezTo>
                  <a:pt x="27781" y="48940"/>
                  <a:pt x="25127" y="51594"/>
                  <a:pt x="21828" y="51594"/>
                </a:cubicBezTo>
                <a:cubicBezTo>
                  <a:pt x="18529" y="51594"/>
                  <a:pt x="15875" y="48940"/>
                  <a:pt x="15875" y="45641"/>
                </a:cubicBezTo>
                <a:cubicBezTo>
                  <a:pt x="15875" y="29195"/>
                  <a:pt x="29195" y="15875"/>
                  <a:pt x="45641" y="15875"/>
                </a:cubicBezTo>
                <a:cubicBezTo>
                  <a:pt x="48940" y="15875"/>
                  <a:pt x="51594" y="18529"/>
                  <a:pt x="51594" y="21828"/>
                </a:cubicBezTo>
                <a:cubicBezTo>
                  <a:pt x="51594" y="25127"/>
                  <a:pt x="48940" y="27781"/>
                  <a:pt x="45641" y="27781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11"/>
          <p:cNvSpPr/>
          <p:nvPr/>
        </p:nvSpPr>
        <p:spPr>
          <a:xfrm>
            <a:off x="6484938" y="6318250"/>
            <a:ext cx="5357813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Tip:</a:t>
            </a:r>
            <a:r>
              <a:rPr b="0" i="0" lang="en-US" sz="10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 Pilih payment gateway yang support QRIS untuk kemudahan pembayaran di Indonesia. QRIS sudah menjadi standar pembayaran digital nasional!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2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Security</a:t>
            </a:r>
            <a:endParaRPr b="0" i="0" sz="1600" u="none" cap="none" strike="noStrike"/>
          </a:p>
        </p:txBody>
      </p:sp>
      <p:sp>
        <p:nvSpPr>
          <p:cNvPr id="770" name="Google Shape;770;p12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Best Practices &amp; Keamanan</a:t>
            </a:r>
            <a:endParaRPr b="0" i="0" sz="1600" u="none" cap="none" strike="noStrike"/>
          </a:p>
        </p:txBody>
      </p:sp>
      <p:sp>
        <p:nvSpPr>
          <p:cNvPr id="771" name="Google Shape;771;p12"/>
          <p:cNvSpPr/>
          <p:nvPr/>
        </p:nvSpPr>
        <p:spPr>
          <a:xfrm>
            <a:off x="381000" y="1314450"/>
            <a:ext cx="3705225" cy="2000250"/>
          </a:xfrm>
          <a:custGeom>
            <a:rect b="b" l="l" r="r" t="t"/>
            <a:pathLst>
              <a:path extrusionOk="0" h="2000250" w="3705225">
                <a:moveTo>
                  <a:pt x="38100" y="0"/>
                </a:moveTo>
                <a:lnTo>
                  <a:pt x="3667125" y="0"/>
                </a:lnTo>
                <a:cubicBezTo>
                  <a:pt x="3688167" y="0"/>
                  <a:pt x="3705225" y="17058"/>
                  <a:pt x="3705225" y="38100"/>
                </a:cubicBezTo>
                <a:lnTo>
                  <a:pt x="3705225" y="1885956"/>
                </a:lnTo>
                <a:cubicBezTo>
                  <a:pt x="3705225" y="1949036"/>
                  <a:pt x="3654011" y="2000250"/>
                  <a:pt x="3590931" y="2000250"/>
                </a:cubicBezTo>
                <a:lnTo>
                  <a:pt x="114294" y="2000250"/>
                </a:lnTo>
                <a:cubicBezTo>
                  <a:pt x="51214" y="2000250"/>
                  <a:pt x="0" y="1949036"/>
                  <a:pt x="0" y="18859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12"/>
          <p:cNvSpPr/>
          <p:nvPr/>
        </p:nvSpPr>
        <p:spPr>
          <a:xfrm>
            <a:off x="381000" y="1314450"/>
            <a:ext cx="3705225" cy="38100"/>
          </a:xfrm>
          <a:custGeom>
            <a:rect b="b" l="l" r="r" t="t"/>
            <a:pathLst>
              <a:path extrusionOk="0" h="38100" w="370522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12"/>
          <p:cNvSpPr/>
          <p:nvPr/>
        </p:nvSpPr>
        <p:spPr>
          <a:xfrm>
            <a:off x="557213" y="1533525"/>
            <a:ext cx="171450" cy="171450"/>
          </a:xfrm>
          <a:custGeom>
            <a:rect b="b" l="l" r="r" t="t"/>
            <a:pathLst>
              <a:path extrusionOk="0" h="171450" w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12"/>
          <p:cNvSpPr/>
          <p:nvPr/>
        </p:nvSpPr>
        <p:spPr>
          <a:xfrm>
            <a:off x="752475" y="1485900"/>
            <a:ext cx="32670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Validasi Input</a:t>
            </a:r>
            <a:endParaRPr b="0" i="0" sz="1600" u="none" cap="none" strike="noStrike"/>
          </a:p>
        </p:txBody>
      </p:sp>
      <p:sp>
        <p:nvSpPr>
          <p:cNvPr id="775" name="Google Shape;775;p12"/>
          <p:cNvSpPr/>
          <p:nvPr/>
        </p:nvSpPr>
        <p:spPr>
          <a:xfrm>
            <a:off x="533400" y="1866900"/>
            <a:ext cx="34671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Selalu validasi data dari user sebelum diproses:</a:t>
            </a:r>
            <a:endParaRPr b="0" i="0" sz="1600" u="none" cap="none" strike="noStrike"/>
          </a:p>
        </p:txBody>
      </p:sp>
      <p:sp>
        <p:nvSpPr>
          <p:cNvPr id="776" name="Google Shape;776;p12"/>
          <p:cNvSpPr/>
          <p:nvPr/>
        </p:nvSpPr>
        <p:spPr>
          <a:xfrm>
            <a:off x="577453" y="22098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12"/>
          <p:cNvSpPr/>
          <p:nvPr/>
        </p:nvSpPr>
        <p:spPr>
          <a:xfrm>
            <a:off x="776288" y="2171700"/>
            <a:ext cx="21621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Cek tipe data (string, number, date)</a:t>
            </a:r>
            <a:endParaRPr b="0" i="0" sz="1600" u="none" cap="none" strike="noStrike"/>
          </a:p>
        </p:txBody>
      </p:sp>
      <p:sp>
        <p:nvSpPr>
          <p:cNvPr id="778" name="Google Shape;778;p12"/>
          <p:cNvSpPr/>
          <p:nvPr/>
        </p:nvSpPr>
        <p:spPr>
          <a:xfrm>
            <a:off x="577453" y="24765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12"/>
          <p:cNvSpPr/>
          <p:nvPr/>
        </p:nvSpPr>
        <p:spPr>
          <a:xfrm>
            <a:off x="776288" y="2438400"/>
            <a:ext cx="18383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Validasi format (email, phone)</a:t>
            </a:r>
            <a:endParaRPr b="0" i="0" sz="1600" u="none" cap="none" strike="noStrike"/>
          </a:p>
        </p:txBody>
      </p:sp>
      <p:sp>
        <p:nvSpPr>
          <p:cNvPr id="780" name="Google Shape;780;p12"/>
          <p:cNvSpPr/>
          <p:nvPr/>
        </p:nvSpPr>
        <p:spPr>
          <a:xfrm>
            <a:off x="577453" y="27432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12"/>
          <p:cNvSpPr/>
          <p:nvPr/>
        </p:nvSpPr>
        <p:spPr>
          <a:xfrm>
            <a:off x="776288" y="2705100"/>
            <a:ext cx="12763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Batasi panjang input</a:t>
            </a:r>
            <a:endParaRPr b="0" i="0" sz="1600" u="none" cap="none" strike="noStrike"/>
          </a:p>
        </p:txBody>
      </p:sp>
      <p:sp>
        <p:nvSpPr>
          <p:cNvPr id="782" name="Google Shape;782;p12"/>
          <p:cNvSpPr/>
          <p:nvPr/>
        </p:nvSpPr>
        <p:spPr>
          <a:xfrm>
            <a:off x="577453" y="30099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12"/>
          <p:cNvSpPr/>
          <p:nvPr/>
        </p:nvSpPr>
        <p:spPr>
          <a:xfrm>
            <a:off x="776288" y="2971800"/>
            <a:ext cx="17240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Whitelist allowed characters</a:t>
            </a:r>
            <a:endParaRPr b="0" i="0" sz="1600" u="none" cap="none" strike="noStrike"/>
          </a:p>
        </p:txBody>
      </p:sp>
      <p:sp>
        <p:nvSpPr>
          <p:cNvPr id="784" name="Google Shape;784;p12"/>
          <p:cNvSpPr/>
          <p:nvPr/>
        </p:nvSpPr>
        <p:spPr>
          <a:xfrm>
            <a:off x="381000" y="3448050"/>
            <a:ext cx="3705225" cy="2000250"/>
          </a:xfrm>
          <a:custGeom>
            <a:rect b="b" l="l" r="r" t="t"/>
            <a:pathLst>
              <a:path extrusionOk="0" h="2000250" w="3705225">
                <a:moveTo>
                  <a:pt x="38100" y="0"/>
                </a:moveTo>
                <a:lnTo>
                  <a:pt x="3667125" y="0"/>
                </a:lnTo>
                <a:cubicBezTo>
                  <a:pt x="3688167" y="0"/>
                  <a:pt x="3705225" y="17058"/>
                  <a:pt x="3705225" y="38100"/>
                </a:cubicBezTo>
                <a:lnTo>
                  <a:pt x="3705225" y="1885956"/>
                </a:lnTo>
                <a:cubicBezTo>
                  <a:pt x="3705225" y="1949036"/>
                  <a:pt x="3654011" y="2000250"/>
                  <a:pt x="3590931" y="2000250"/>
                </a:cubicBezTo>
                <a:lnTo>
                  <a:pt x="114294" y="2000250"/>
                </a:lnTo>
                <a:cubicBezTo>
                  <a:pt x="51214" y="2000250"/>
                  <a:pt x="0" y="1949036"/>
                  <a:pt x="0" y="18859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12"/>
          <p:cNvSpPr/>
          <p:nvPr/>
        </p:nvSpPr>
        <p:spPr>
          <a:xfrm>
            <a:off x="381000" y="3448050"/>
            <a:ext cx="3705225" cy="38100"/>
          </a:xfrm>
          <a:custGeom>
            <a:rect b="b" l="l" r="r" t="t"/>
            <a:pathLst>
              <a:path extrusionOk="0" h="38100" w="370522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12"/>
          <p:cNvSpPr/>
          <p:nvPr/>
        </p:nvSpPr>
        <p:spPr>
          <a:xfrm>
            <a:off x="557213" y="3667125"/>
            <a:ext cx="171450" cy="171450"/>
          </a:xfrm>
          <a:custGeom>
            <a:rect b="b" l="l" r="r" t="t"/>
            <a:pathLst>
              <a:path extrusionOk="0" h="171450" w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12"/>
          <p:cNvSpPr/>
          <p:nvPr/>
        </p:nvSpPr>
        <p:spPr>
          <a:xfrm>
            <a:off x="752475" y="3619500"/>
            <a:ext cx="32670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SQL Injection Prevention</a:t>
            </a:r>
            <a:endParaRPr b="0" i="0" sz="1600" u="none" cap="none" strike="noStrike"/>
          </a:p>
        </p:txBody>
      </p:sp>
      <p:sp>
        <p:nvSpPr>
          <p:cNvPr id="788" name="Google Shape;788;p12"/>
          <p:cNvSpPr/>
          <p:nvPr/>
        </p:nvSpPr>
        <p:spPr>
          <a:xfrm>
            <a:off x="533400" y="4000500"/>
            <a:ext cx="34671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Lindungi database dari serangan SQL injection:</a:t>
            </a:r>
            <a:endParaRPr b="0" i="0" sz="1600" u="none" cap="none" strike="noStrike"/>
          </a:p>
        </p:txBody>
      </p:sp>
      <p:sp>
        <p:nvSpPr>
          <p:cNvPr id="789" name="Google Shape;789;p12"/>
          <p:cNvSpPr/>
          <p:nvPr/>
        </p:nvSpPr>
        <p:spPr>
          <a:xfrm>
            <a:off x="577453" y="43434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12"/>
          <p:cNvSpPr/>
          <p:nvPr/>
        </p:nvSpPr>
        <p:spPr>
          <a:xfrm>
            <a:off x="776288" y="4305300"/>
            <a:ext cx="1971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Gunakan parameterized queries</a:t>
            </a:r>
            <a:endParaRPr b="0" i="0" sz="1600" u="none" cap="none" strike="noStrike"/>
          </a:p>
        </p:txBody>
      </p:sp>
      <p:sp>
        <p:nvSpPr>
          <p:cNvPr id="791" name="Google Shape;791;p12"/>
          <p:cNvSpPr/>
          <p:nvPr/>
        </p:nvSpPr>
        <p:spPr>
          <a:xfrm>
            <a:off x="577453" y="46101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12"/>
          <p:cNvSpPr/>
          <p:nvPr/>
        </p:nvSpPr>
        <p:spPr>
          <a:xfrm>
            <a:off x="776288" y="4572000"/>
            <a:ext cx="17240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Hindari string concatenation</a:t>
            </a:r>
            <a:endParaRPr b="0" i="0" sz="1600" u="none" cap="none" strike="noStrike"/>
          </a:p>
        </p:txBody>
      </p:sp>
      <p:sp>
        <p:nvSpPr>
          <p:cNvPr id="793" name="Google Shape;793;p12"/>
          <p:cNvSpPr/>
          <p:nvPr/>
        </p:nvSpPr>
        <p:spPr>
          <a:xfrm>
            <a:off x="577453" y="48768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12"/>
          <p:cNvSpPr/>
          <p:nvPr/>
        </p:nvSpPr>
        <p:spPr>
          <a:xfrm>
            <a:off x="776288" y="4838700"/>
            <a:ext cx="26574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Gunakan ORM (Object-Relational Mapping)</a:t>
            </a:r>
            <a:endParaRPr b="0" i="0" sz="1600" u="none" cap="none" strike="noStrike"/>
          </a:p>
        </p:txBody>
      </p:sp>
      <p:sp>
        <p:nvSpPr>
          <p:cNvPr id="795" name="Google Shape;795;p12"/>
          <p:cNvSpPr/>
          <p:nvPr/>
        </p:nvSpPr>
        <p:spPr>
          <a:xfrm>
            <a:off x="577453" y="51435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12"/>
          <p:cNvSpPr/>
          <p:nvPr/>
        </p:nvSpPr>
        <p:spPr>
          <a:xfrm>
            <a:off x="776288" y="5105400"/>
            <a:ext cx="16192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Escape special characters</a:t>
            </a:r>
            <a:endParaRPr b="0" i="0" sz="1600" u="none" cap="none" strike="noStrike"/>
          </a:p>
        </p:txBody>
      </p:sp>
      <p:sp>
        <p:nvSpPr>
          <p:cNvPr id="797" name="Google Shape;797;p12"/>
          <p:cNvSpPr/>
          <p:nvPr/>
        </p:nvSpPr>
        <p:spPr>
          <a:xfrm>
            <a:off x="4241750" y="1314450"/>
            <a:ext cx="3705225" cy="2000250"/>
          </a:xfrm>
          <a:custGeom>
            <a:rect b="b" l="l" r="r" t="t"/>
            <a:pathLst>
              <a:path extrusionOk="0" h="2000250" w="3705225">
                <a:moveTo>
                  <a:pt x="38100" y="0"/>
                </a:moveTo>
                <a:lnTo>
                  <a:pt x="3667125" y="0"/>
                </a:lnTo>
                <a:cubicBezTo>
                  <a:pt x="3688167" y="0"/>
                  <a:pt x="3705225" y="17058"/>
                  <a:pt x="3705225" y="38100"/>
                </a:cubicBezTo>
                <a:lnTo>
                  <a:pt x="3705225" y="1885956"/>
                </a:lnTo>
                <a:cubicBezTo>
                  <a:pt x="3705225" y="1949036"/>
                  <a:pt x="3654011" y="2000250"/>
                  <a:pt x="3590931" y="2000250"/>
                </a:cubicBezTo>
                <a:lnTo>
                  <a:pt x="114294" y="2000250"/>
                </a:lnTo>
                <a:cubicBezTo>
                  <a:pt x="51214" y="2000250"/>
                  <a:pt x="0" y="1949036"/>
                  <a:pt x="0" y="18859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12"/>
          <p:cNvSpPr/>
          <p:nvPr/>
        </p:nvSpPr>
        <p:spPr>
          <a:xfrm>
            <a:off x="4241750" y="1314450"/>
            <a:ext cx="3705225" cy="38100"/>
          </a:xfrm>
          <a:custGeom>
            <a:rect b="b" l="l" r="r" t="t"/>
            <a:pathLst>
              <a:path extrusionOk="0" h="38100" w="370522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12"/>
          <p:cNvSpPr/>
          <p:nvPr/>
        </p:nvSpPr>
        <p:spPr>
          <a:xfrm>
            <a:off x="4439394" y="1533525"/>
            <a:ext cx="128588" cy="171450"/>
          </a:xfrm>
          <a:custGeom>
            <a:rect b="b" l="l" r="r" t="t"/>
            <a:pathLst>
              <a:path extrusionOk="0" h="171450" w="128588">
                <a:moveTo>
                  <a:pt x="42863" y="32147"/>
                </a:moveTo>
                <a:lnTo>
                  <a:pt x="42863" y="53578"/>
                </a:lnTo>
                <a:lnTo>
                  <a:pt x="85725" y="53578"/>
                </a:lnTo>
                <a:lnTo>
                  <a:pt x="85725" y="32147"/>
                </a:lnTo>
                <a:cubicBezTo>
                  <a:pt x="85725" y="20326"/>
                  <a:pt x="76114" y="10716"/>
                  <a:pt x="64294" y="10716"/>
                </a:cubicBezTo>
                <a:cubicBezTo>
                  <a:pt x="52473" y="10716"/>
                  <a:pt x="42863" y="20326"/>
                  <a:pt x="42863" y="32147"/>
                </a:cubicBezTo>
                <a:close/>
                <a:moveTo>
                  <a:pt x="21431" y="53578"/>
                </a:moveTo>
                <a:lnTo>
                  <a:pt x="21431" y="32147"/>
                </a:lnTo>
                <a:cubicBezTo>
                  <a:pt x="21431" y="8472"/>
                  <a:pt x="40619" y="-10716"/>
                  <a:pt x="64294" y="-10716"/>
                </a:cubicBezTo>
                <a:cubicBezTo>
                  <a:pt x="87969" y="-10716"/>
                  <a:pt x="107156" y="8472"/>
                  <a:pt x="107156" y="32147"/>
                </a:cubicBezTo>
                <a:lnTo>
                  <a:pt x="107156" y="53578"/>
                </a:lnTo>
                <a:cubicBezTo>
                  <a:pt x="118977" y="53578"/>
                  <a:pt x="128588" y="63189"/>
                  <a:pt x="128588" y="75009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75009"/>
                </a:lnTo>
                <a:cubicBezTo>
                  <a:pt x="0" y="63189"/>
                  <a:pt x="9611" y="53578"/>
                  <a:pt x="21431" y="53578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12"/>
          <p:cNvSpPr/>
          <p:nvPr/>
        </p:nvSpPr>
        <p:spPr>
          <a:xfrm>
            <a:off x="4613225" y="1485900"/>
            <a:ext cx="32670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HTTPS &amp; SSL/TLS</a:t>
            </a:r>
            <a:endParaRPr b="0" i="0" sz="1600" u="none" cap="none" strike="noStrike"/>
          </a:p>
        </p:txBody>
      </p:sp>
      <p:sp>
        <p:nvSpPr>
          <p:cNvPr id="801" name="Google Shape;801;p12"/>
          <p:cNvSpPr/>
          <p:nvPr/>
        </p:nvSpPr>
        <p:spPr>
          <a:xfrm>
            <a:off x="4394150" y="1866900"/>
            <a:ext cx="34671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Enkripsi komunikasi antara user dan server:</a:t>
            </a:r>
            <a:endParaRPr b="0" i="0" sz="1600" u="none" cap="none" strike="noStrike"/>
          </a:p>
        </p:txBody>
      </p:sp>
      <p:sp>
        <p:nvSpPr>
          <p:cNvPr id="802" name="Google Shape;802;p12"/>
          <p:cNvSpPr/>
          <p:nvPr/>
        </p:nvSpPr>
        <p:spPr>
          <a:xfrm>
            <a:off x="4438204" y="22098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12"/>
          <p:cNvSpPr/>
          <p:nvPr/>
        </p:nvSpPr>
        <p:spPr>
          <a:xfrm>
            <a:off x="4637038" y="2171700"/>
            <a:ext cx="24479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Selalu gunakan HTTPS (SSL certificate)</a:t>
            </a:r>
            <a:endParaRPr b="0" i="0" sz="1600" u="none" cap="none" strike="noStrike"/>
          </a:p>
        </p:txBody>
      </p:sp>
      <p:sp>
        <p:nvSpPr>
          <p:cNvPr id="804" name="Google Shape;804;p12"/>
          <p:cNvSpPr/>
          <p:nvPr/>
        </p:nvSpPr>
        <p:spPr>
          <a:xfrm>
            <a:off x="4438204" y="24765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12"/>
          <p:cNvSpPr/>
          <p:nvPr/>
        </p:nvSpPr>
        <p:spPr>
          <a:xfrm>
            <a:off x="4637038" y="2438400"/>
            <a:ext cx="22574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Enkripsi data sensitif (password, CC)</a:t>
            </a:r>
            <a:endParaRPr b="0" i="0" sz="1600" u="none" cap="none" strike="noStrike"/>
          </a:p>
        </p:txBody>
      </p:sp>
      <p:sp>
        <p:nvSpPr>
          <p:cNvPr id="806" name="Google Shape;806;p12"/>
          <p:cNvSpPr/>
          <p:nvPr/>
        </p:nvSpPr>
        <p:spPr>
          <a:xfrm>
            <a:off x="4438204" y="27432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12"/>
          <p:cNvSpPr/>
          <p:nvPr/>
        </p:nvSpPr>
        <p:spPr>
          <a:xfrm>
            <a:off x="4637038" y="2705100"/>
            <a:ext cx="16002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Redirect HTTP ke HTTPS</a:t>
            </a:r>
            <a:endParaRPr b="0" i="0" sz="1600" u="none" cap="none" strike="noStrike"/>
          </a:p>
        </p:txBody>
      </p:sp>
      <p:sp>
        <p:nvSpPr>
          <p:cNvPr id="808" name="Google Shape;808;p12"/>
          <p:cNvSpPr/>
          <p:nvPr/>
        </p:nvSpPr>
        <p:spPr>
          <a:xfrm>
            <a:off x="4438204" y="30099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12"/>
          <p:cNvSpPr/>
          <p:nvPr/>
        </p:nvSpPr>
        <p:spPr>
          <a:xfrm>
            <a:off x="4637038" y="2971800"/>
            <a:ext cx="23050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Update SSL certificate secara berkala</a:t>
            </a:r>
            <a:endParaRPr b="0" i="0" sz="1600" u="none" cap="none" strike="noStrike"/>
          </a:p>
        </p:txBody>
      </p:sp>
      <p:sp>
        <p:nvSpPr>
          <p:cNvPr id="810" name="Google Shape;810;p12"/>
          <p:cNvSpPr/>
          <p:nvPr/>
        </p:nvSpPr>
        <p:spPr>
          <a:xfrm>
            <a:off x="4241750" y="3448050"/>
            <a:ext cx="3705225" cy="1695450"/>
          </a:xfrm>
          <a:custGeom>
            <a:rect b="b" l="l" r="r" t="t"/>
            <a:pathLst>
              <a:path extrusionOk="0" h="1695450" w="370522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581143"/>
                </a:lnTo>
                <a:cubicBezTo>
                  <a:pt x="3705225" y="1644273"/>
                  <a:pt x="3654048" y="1695450"/>
                  <a:pt x="3590918" y="1695450"/>
                </a:cubicBezTo>
                <a:lnTo>
                  <a:pt x="114307" y="1695450"/>
                </a:lnTo>
                <a:cubicBezTo>
                  <a:pt x="51177" y="1695450"/>
                  <a:pt x="0" y="1644273"/>
                  <a:pt x="0" y="158114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12"/>
          <p:cNvSpPr/>
          <p:nvPr/>
        </p:nvSpPr>
        <p:spPr>
          <a:xfrm>
            <a:off x="4241750" y="3448050"/>
            <a:ext cx="3705225" cy="38100"/>
          </a:xfrm>
          <a:custGeom>
            <a:rect b="b" l="l" r="r" t="t"/>
            <a:pathLst>
              <a:path extrusionOk="0" h="38100" w="370522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4A2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12"/>
          <p:cNvSpPr/>
          <p:nvPr/>
        </p:nvSpPr>
        <p:spPr>
          <a:xfrm>
            <a:off x="4407247" y="3667125"/>
            <a:ext cx="192881" cy="171450"/>
          </a:xfrm>
          <a:custGeom>
            <a:rect b="b" l="l" r="r" t="t"/>
            <a:pathLst>
              <a:path extrusionOk="0" h="171450" w="192881">
                <a:moveTo>
                  <a:pt x="75009" y="83046"/>
                </a:moveTo>
                <a:cubicBezTo>
                  <a:pt x="97187" y="83046"/>
                  <a:pt x="115193" y="65040"/>
                  <a:pt x="115193" y="42863"/>
                </a:cubicBezTo>
                <a:cubicBezTo>
                  <a:pt x="115193" y="20685"/>
                  <a:pt x="97187" y="2679"/>
                  <a:pt x="75009" y="2679"/>
                </a:cubicBezTo>
                <a:cubicBezTo>
                  <a:pt x="52831" y="2679"/>
                  <a:pt x="34826" y="20685"/>
                  <a:pt x="34826" y="42863"/>
                </a:cubicBezTo>
                <a:cubicBezTo>
                  <a:pt x="34826" y="65040"/>
                  <a:pt x="52831" y="83046"/>
                  <a:pt x="75009" y="83046"/>
                </a:cubicBezTo>
                <a:close/>
                <a:moveTo>
                  <a:pt x="65064" y="101798"/>
                </a:moveTo>
                <a:cubicBezTo>
                  <a:pt x="32080" y="101798"/>
                  <a:pt x="5358" y="128521"/>
                  <a:pt x="5358" y="161505"/>
                </a:cubicBezTo>
                <a:cubicBezTo>
                  <a:pt x="5358" y="166996"/>
                  <a:pt x="9811" y="171450"/>
                  <a:pt x="15303" y="171450"/>
                </a:cubicBezTo>
                <a:lnTo>
                  <a:pt x="99521" y="171450"/>
                </a:lnTo>
                <a:cubicBezTo>
                  <a:pt x="87399" y="157185"/>
                  <a:pt x="80367" y="138801"/>
                  <a:pt x="80367" y="119345"/>
                </a:cubicBezTo>
                <a:lnTo>
                  <a:pt x="80367" y="108931"/>
                </a:lnTo>
                <a:cubicBezTo>
                  <a:pt x="80367" y="106487"/>
                  <a:pt x="80702" y="104076"/>
                  <a:pt x="81338" y="101798"/>
                </a:cubicBezTo>
                <a:lnTo>
                  <a:pt x="65064" y="101798"/>
                </a:lnTo>
                <a:close/>
                <a:moveTo>
                  <a:pt x="149115" y="163581"/>
                </a:moveTo>
                <a:lnTo>
                  <a:pt x="144661" y="165690"/>
                </a:lnTo>
                <a:lnTo>
                  <a:pt x="144661" y="102703"/>
                </a:lnTo>
                <a:lnTo>
                  <a:pt x="176808" y="113418"/>
                </a:lnTo>
                <a:lnTo>
                  <a:pt x="176808" y="119982"/>
                </a:lnTo>
                <a:cubicBezTo>
                  <a:pt x="176808" y="138667"/>
                  <a:pt x="166025" y="155644"/>
                  <a:pt x="149115" y="163614"/>
                </a:cubicBezTo>
                <a:close/>
                <a:moveTo>
                  <a:pt x="141279" y="86897"/>
                </a:moveTo>
                <a:lnTo>
                  <a:pt x="103774" y="99387"/>
                </a:lnTo>
                <a:cubicBezTo>
                  <a:pt x="99387" y="100861"/>
                  <a:pt x="96441" y="104946"/>
                  <a:pt x="96441" y="109567"/>
                </a:cubicBezTo>
                <a:lnTo>
                  <a:pt x="96441" y="119982"/>
                </a:lnTo>
                <a:cubicBezTo>
                  <a:pt x="96441" y="144895"/>
                  <a:pt x="110840" y="167566"/>
                  <a:pt x="133343" y="178147"/>
                </a:cubicBezTo>
                <a:lnTo>
                  <a:pt x="139538" y="181061"/>
                </a:lnTo>
                <a:cubicBezTo>
                  <a:pt x="141145" y="181797"/>
                  <a:pt x="142886" y="182199"/>
                  <a:pt x="144627" y="182199"/>
                </a:cubicBezTo>
                <a:cubicBezTo>
                  <a:pt x="146369" y="182199"/>
                  <a:pt x="148144" y="181797"/>
                  <a:pt x="149717" y="181061"/>
                </a:cubicBezTo>
                <a:lnTo>
                  <a:pt x="155912" y="178147"/>
                </a:lnTo>
                <a:cubicBezTo>
                  <a:pt x="178482" y="167532"/>
                  <a:pt x="192881" y="144862"/>
                  <a:pt x="192881" y="119948"/>
                </a:cubicBezTo>
                <a:lnTo>
                  <a:pt x="192881" y="109534"/>
                </a:lnTo>
                <a:cubicBezTo>
                  <a:pt x="192881" y="104913"/>
                  <a:pt x="189934" y="100827"/>
                  <a:pt x="185548" y="99354"/>
                </a:cubicBezTo>
                <a:lnTo>
                  <a:pt x="148043" y="86864"/>
                </a:lnTo>
                <a:cubicBezTo>
                  <a:pt x="145833" y="86127"/>
                  <a:pt x="143455" y="86127"/>
                  <a:pt x="141279" y="86864"/>
                </a:cubicBezTo>
                <a:close/>
              </a:path>
            </a:pathLst>
          </a:custGeom>
          <a:solidFill>
            <a:srgbClr val="F4A2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12"/>
          <p:cNvSpPr/>
          <p:nvPr/>
        </p:nvSpPr>
        <p:spPr>
          <a:xfrm>
            <a:off x="4613225" y="3619500"/>
            <a:ext cx="32670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Authentication &amp; Authorization</a:t>
            </a:r>
            <a:endParaRPr b="0" i="0" sz="1600" u="none" cap="none" strike="noStrike"/>
          </a:p>
        </p:txBody>
      </p:sp>
      <p:sp>
        <p:nvSpPr>
          <p:cNvPr id="814" name="Google Shape;814;p12"/>
          <p:cNvSpPr/>
          <p:nvPr/>
        </p:nvSpPr>
        <p:spPr>
          <a:xfrm>
            <a:off x="4438204" y="40386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12"/>
          <p:cNvSpPr/>
          <p:nvPr/>
        </p:nvSpPr>
        <p:spPr>
          <a:xfrm>
            <a:off x="4637038" y="4000500"/>
            <a:ext cx="29051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Gunakan JWT (JSON Web Token) atau session</a:t>
            </a:r>
            <a:endParaRPr b="0" i="0" sz="1600" u="none" cap="none" strike="noStrike"/>
          </a:p>
        </p:txBody>
      </p:sp>
      <p:sp>
        <p:nvSpPr>
          <p:cNvPr id="816" name="Google Shape;816;p12"/>
          <p:cNvSpPr/>
          <p:nvPr/>
        </p:nvSpPr>
        <p:spPr>
          <a:xfrm>
            <a:off x="4438204" y="43053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12"/>
          <p:cNvSpPr/>
          <p:nvPr/>
        </p:nvSpPr>
        <p:spPr>
          <a:xfrm>
            <a:off x="4637038" y="4267200"/>
            <a:ext cx="18669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Hash password dengan bcrypt</a:t>
            </a:r>
            <a:endParaRPr b="0" i="0" sz="1600" u="none" cap="none" strike="noStrike"/>
          </a:p>
        </p:txBody>
      </p:sp>
      <p:sp>
        <p:nvSpPr>
          <p:cNvPr id="818" name="Google Shape;818;p12"/>
          <p:cNvSpPr/>
          <p:nvPr/>
        </p:nvSpPr>
        <p:spPr>
          <a:xfrm>
            <a:off x="4438204" y="45720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12"/>
          <p:cNvSpPr/>
          <p:nvPr/>
        </p:nvSpPr>
        <p:spPr>
          <a:xfrm>
            <a:off x="4637038" y="4533900"/>
            <a:ext cx="28003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Implementasi role-based access (admin, user)</a:t>
            </a:r>
            <a:endParaRPr b="0" i="0" sz="1600" u="none" cap="none" strike="noStrike"/>
          </a:p>
        </p:txBody>
      </p:sp>
      <p:sp>
        <p:nvSpPr>
          <p:cNvPr id="820" name="Google Shape;820;p12"/>
          <p:cNvSpPr/>
          <p:nvPr/>
        </p:nvSpPr>
        <p:spPr>
          <a:xfrm>
            <a:off x="4438204" y="48387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12"/>
          <p:cNvSpPr/>
          <p:nvPr/>
        </p:nvSpPr>
        <p:spPr>
          <a:xfrm>
            <a:off x="4637038" y="4800600"/>
            <a:ext cx="24955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Rate limiting untuk mencegah brute force</a:t>
            </a:r>
            <a:endParaRPr b="0" i="0" sz="1600" u="none" cap="none" strike="noStrike"/>
          </a:p>
        </p:txBody>
      </p:sp>
      <p:sp>
        <p:nvSpPr>
          <p:cNvPr id="822" name="Google Shape;822;p12"/>
          <p:cNvSpPr/>
          <p:nvPr/>
        </p:nvSpPr>
        <p:spPr>
          <a:xfrm>
            <a:off x="8102501" y="1314450"/>
            <a:ext cx="3705225" cy="1733550"/>
          </a:xfrm>
          <a:custGeom>
            <a:rect b="b" l="l" r="r" t="t"/>
            <a:pathLst>
              <a:path extrusionOk="0" h="1733550" w="370522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619257"/>
                </a:lnTo>
                <a:cubicBezTo>
                  <a:pt x="3705225" y="1682379"/>
                  <a:pt x="3654054" y="1733550"/>
                  <a:pt x="3590932" y="1733550"/>
                </a:cubicBezTo>
                <a:lnTo>
                  <a:pt x="114293" y="1733550"/>
                </a:lnTo>
                <a:cubicBezTo>
                  <a:pt x="51171" y="1733550"/>
                  <a:pt x="0" y="1682379"/>
                  <a:pt x="0" y="1619257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12"/>
          <p:cNvSpPr/>
          <p:nvPr/>
        </p:nvSpPr>
        <p:spPr>
          <a:xfrm>
            <a:off x="8102501" y="1314450"/>
            <a:ext cx="3705225" cy="38100"/>
          </a:xfrm>
          <a:custGeom>
            <a:rect b="b" l="l" r="r" t="t"/>
            <a:pathLst>
              <a:path extrusionOk="0" h="38100" w="3705225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12"/>
          <p:cNvSpPr/>
          <p:nvPr/>
        </p:nvSpPr>
        <p:spPr>
          <a:xfrm>
            <a:off x="8267998" y="1533525"/>
            <a:ext cx="192881" cy="171450"/>
          </a:xfrm>
          <a:custGeom>
            <a:rect b="b" l="l" r="r" t="t"/>
            <a:pathLst>
              <a:path extrusionOk="0" h="171450" w="192881">
                <a:moveTo>
                  <a:pt x="64294" y="32147"/>
                </a:moveTo>
                <a:cubicBezTo>
                  <a:pt x="64294" y="14399"/>
                  <a:pt x="78693" y="0"/>
                  <a:pt x="96441" y="0"/>
                </a:cubicBezTo>
                <a:cubicBezTo>
                  <a:pt x="114188" y="0"/>
                  <a:pt x="128588" y="14399"/>
                  <a:pt x="128588" y="32147"/>
                </a:cubicBezTo>
                <a:lnTo>
                  <a:pt x="128588" y="33352"/>
                </a:lnTo>
                <a:cubicBezTo>
                  <a:pt x="128588" y="38610"/>
                  <a:pt x="124335" y="42863"/>
                  <a:pt x="119077" y="42863"/>
                </a:cubicBezTo>
                <a:lnTo>
                  <a:pt x="73837" y="42863"/>
                </a:lnTo>
                <a:cubicBezTo>
                  <a:pt x="68580" y="42863"/>
                  <a:pt x="64327" y="38610"/>
                  <a:pt x="64327" y="33352"/>
                </a:cubicBezTo>
                <a:lnTo>
                  <a:pt x="64327" y="32147"/>
                </a:lnTo>
                <a:close/>
                <a:moveTo>
                  <a:pt x="180023" y="36433"/>
                </a:moveTo>
                <a:cubicBezTo>
                  <a:pt x="183572" y="41155"/>
                  <a:pt x="182601" y="47885"/>
                  <a:pt x="177879" y="51435"/>
                </a:cubicBezTo>
                <a:lnTo>
                  <a:pt x="145130" y="75980"/>
                </a:lnTo>
                <a:cubicBezTo>
                  <a:pt x="146905" y="78961"/>
                  <a:pt x="148244" y="82242"/>
                  <a:pt x="149081" y="85725"/>
                </a:cubicBezTo>
                <a:lnTo>
                  <a:pt x="182166" y="85725"/>
                </a:lnTo>
                <a:cubicBezTo>
                  <a:pt x="188093" y="85725"/>
                  <a:pt x="192881" y="90514"/>
                  <a:pt x="192881" y="96441"/>
                </a:cubicBezTo>
                <a:cubicBezTo>
                  <a:pt x="192881" y="102368"/>
                  <a:pt x="188093" y="107156"/>
                  <a:pt x="182166" y="107156"/>
                </a:cubicBezTo>
                <a:lnTo>
                  <a:pt x="150019" y="107156"/>
                </a:lnTo>
                <a:lnTo>
                  <a:pt x="150019" y="117872"/>
                </a:lnTo>
                <a:cubicBezTo>
                  <a:pt x="150019" y="118743"/>
                  <a:pt x="149985" y="119647"/>
                  <a:pt x="149952" y="120517"/>
                </a:cubicBezTo>
                <a:lnTo>
                  <a:pt x="177879" y="141446"/>
                </a:lnTo>
                <a:cubicBezTo>
                  <a:pt x="182601" y="144996"/>
                  <a:pt x="183572" y="151727"/>
                  <a:pt x="180023" y="156448"/>
                </a:cubicBezTo>
                <a:cubicBezTo>
                  <a:pt x="176473" y="161170"/>
                  <a:pt x="169742" y="162141"/>
                  <a:pt x="165021" y="158591"/>
                </a:cubicBezTo>
                <a:lnTo>
                  <a:pt x="143891" y="142752"/>
                </a:lnTo>
                <a:cubicBezTo>
                  <a:pt x="136122" y="157553"/>
                  <a:pt x="121622" y="168269"/>
                  <a:pt x="104477" y="170847"/>
                </a:cubicBezTo>
                <a:lnTo>
                  <a:pt x="104477" y="93762"/>
                </a:lnTo>
                <a:cubicBezTo>
                  <a:pt x="104477" y="89308"/>
                  <a:pt x="100894" y="85725"/>
                  <a:pt x="96441" y="85725"/>
                </a:cubicBezTo>
                <a:cubicBezTo>
                  <a:pt x="91987" y="85725"/>
                  <a:pt x="88404" y="89308"/>
                  <a:pt x="88404" y="93762"/>
                </a:cubicBezTo>
                <a:lnTo>
                  <a:pt x="88404" y="170847"/>
                </a:lnTo>
                <a:cubicBezTo>
                  <a:pt x="71259" y="168269"/>
                  <a:pt x="56759" y="157553"/>
                  <a:pt x="48990" y="142752"/>
                </a:cubicBezTo>
                <a:lnTo>
                  <a:pt x="27861" y="158591"/>
                </a:lnTo>
                <a:cubicBezTo>
                  <a:pt x="23139" y="162141"/>
                  <a:pt x="16408" y="161170"/>
                  <a:pt x="12859" y="156448"/>
                </a:cubicBezTo>
                <a:cubicBezTo>
                  <a:pt x="9309" y="151727"/>
                  <a:pt x="10280" y="144996"/>
                  <a:pt x="15002" y="141446"/>
                </a:cubicBezTo>
                <a:lnTo>
                  <a:pt x="42929" y="120517"/>
                </a:lnTo>
                <a:cubicBezTo>
                  <a:pt x="42896" y="119647"/>
                  <a:pt x="42863" y="118776"/>
                  <a:pt x="42863" y="117872"/>
                </a:cubicBezTo>
                <a:lnTo>
                  <a:pt x="42863" y="107156"/>
                </a:lnTo>
                <a:lnTo>
                  <a:pt x="10716" y="107156"/>
                </a:lnTo>
                <a:cubicBezTo>
                  <a:pt x="4789" y="107156"/>
                  <a:pt x="0" y="102368"/>
                  <a:pt x="0" y="96441"/>
                </a:cubicBezTo>
                <a:cubicBezTo>
                  <a:pt x="0" y="90514"/>
                  <a:pt x="4789" y="85725"/>
                  <a:pt x="10716" y="85725"/>
                </a:cubicBezTo>
                <a:lnTo>
                  <a:pt x="43800" y="85725"/>
                </a:lnTo>
                <a:cubicBezTo>
                  <a:pt x="44637" y="82242"/>
                  <a:pt x="45977" y="78961"/>
                  <a:pt x="47752" y="75980"/>
                </a:cubicBezTo>
                <a:lnTo>
                  <a:pt x="15002" y="51435"/>
                </a:lnTo>
                <a:cubicBezTo>
                  <a:pt x="10280" y="47885"/>
                  <a:pt x="9309" y="41155"/>
                  <a:pt x="12859" y="36433"/>
                </a:cubicBezTo>
                <a:cubicBezTo>
                  <a:pt x="16408" y="31712"/>
                  <a:pt x="23139" y="30740"/>
                  <a:pt x="27861" y="34290"/>
                </a:cubicBezTo>
                <a:lnTo>
                  <a:pt x="64294" y="61615"/>
                </a:lnTo>
                <a:cubicBezTo>
                  <a:pt x="68413" y="59907"/>
                  <a:pt x="72933" y="58936"/>
                  <a:pt x="77688" y="58936"/>
                </a:cubicBezTo>
                <a:lnTo>
                  <a:pt x="115193" y="58936"/>
                </a:lnTo>
                <a:cubicBezTo>
                  <a:pt x="119948" y="58936"/>
                  <a:pt x="124469" y="59874"/>
                  <a:pt x="128588" y="61615"/>
                </a:cubicBezTo>
                <a:lnTo>
                  <a:pt x="165021" y="34290"/>
                </a:lnTo>
                <a:cubicBezTo>
                  <a:pt x="169742" y="30740"/>
                  <a:pt x="176473" y="31712"/>
                  <a:pt x="180023" y="36433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12"/>
          <p:cNvSpPr/>
          <p:nvPr/>
        </p:nvSpPr>
        <p:spPr>
          <a:xfrm>
            <a:off x="8473976" y="1485900"/>
            <a:ext cx="32670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XSS Prevention</a:t>
            </a:r>
            <a:endParaRPr b="0" i="0" sz="1600" u="none" cap="none" strike="noStrike"/>
          </a:p>
        </p:txBody>
      </p:sp>
      <p:sp>
        <p:nvSpPr>
          <p:cNvPr id="826" name="Google Shape;826;p12"/>
          <p:cNvSpPr/>
          <p:nvPr/>
        </p:nvSpPr>
        <p:spPr>
          <a:xfrm>
            <a:off x="8254901" y="1866900"/>
            <a:ext cx="34671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Lindungi dari Cross-Site Scripting:</a:t>
            </a:r>
            <a:endParaRPr b="0" i="0" sz="1600" u="none" cap="none" strike="noStrike"/>
          </a:p>
        </p:txBody>
      </p:sp>
      <p:sp>
        <p:nvSpPr>
          <p:cNvPr id="827" name="Google Shape;827;p12"/>
          <p:cNvSpPr/>
          <p:nvPr/>
        </p:nvSpPr>
        <p:spPr>
          <a:xfrm>
            <a:off x="8298954" y="22098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12"/>
          <p:cNvSpPr/>
          <p:nvPr/>
        </p:nvSpPr>
        <p:spPr>
          <a:xfrm>
            <a:off x="8497788" y="2171700"/>
            <a:ext cx="18859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Escape output sebelum render</a:t>
            </a:r>
            <a:endParaRPr b="0" i="0" sz="1600" u="none" cap="none" strike="noStrike"/>
          </a:p>
        </p:txBody>
      </p:sp>
      <p:sp>
        <p:nvSpPr>
          <p:cNvPr id="829" name="Google Shape;829;p12"/>
          <p:cNvSpPr/>
          <p:nvPr/>
        </p:nvSpPr>
        <p:spPr>
          <a:xfrm>
            <a:off x="8298954" y="24765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12"/>
          <p:cNvSpPr/>
          <p:nvPr/>
        </p:nvSpPr>
        <p:spPr>
          <a:xfrm>
            <a:off x="8497788" y="2438400"/>
            <a:ext cx="24193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Gunakan Content Security Policy (CSP)</a:t>
            </a:r>
            <a:endParaRPr b="0" i="0" sz="1600" u="none" cap="none" strike="noStrike"/>
          </a:p>
        </p:txBody>
      </p:sp>
      <p:sp>
        <p:nvSpPr>
          <p:cNvPr id="831" name="Google Shape;831;p12"/>
          <p:cNvSpPr/>
          <p:nvPr/>
        </p:nvSpPr>
        <p:spPr>
          <a:xfrm>
            <a:off x="8298954" y="27432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12"/>
          <p:cNvSpPr/>
          <p:nvPr/>
        </p:nvSpPr>
        <p:spPr>
          <a:xfrm>
            <a:off x="8497788" y="2705100"/>
            <a:ext cx="15144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Sanitize HTML jika perlu</a:t>
            </a:r>
            <a:endParaRPr b="0" i="0" sz="1600" u="none" cap="none" strike="noStrike"/>
          </a:p>
        </p:txBody>
      </p:sp>
      <p:sp>
        <p:nvSpPr>
          <p:cNvPr id="833" name="Google Shape;833;p12"/>
          <p:cNvSpPr/>
          <p:nvPr/>
        </p:nvSpPr>
        <p:spPr>
          <a:xfrm>
            <a:off x="8102501" y="3162300"/>
            <a:ext cx="3705225" cy="1714500"/>
          </a:xfrm>
          <a:custGeom>
            <a:rect b="b" l="l" r="r" t="t"/>
            <a:pathLst>
              <a:path extrusionOk="0" h="1714500" w="3705225">
                <a:moveTo>
                  <a:pt x="114306" y="0"/>
                </a:moveTo>
                <a:lnTo>
                  <a:pt x="3590919" y="0"/>
                </a:lnTo>
                <a:cubicBezTo>
                  <a:pt x="3654049" y="0"/>
                  <a:pt x="3705225" y="51176"/>
                  <a:pt x="3705225" y="114306"/>
                </a:cubicBezTo>
                <a:lnTo>
                  <a:pt x="3705225" y="1600194"/>
                </a:lnTo>
                <a:cubicBezTo>
                  <a:pt x="3705225" y="1663324"/>
                  <a:pt x="3654049" y="1714500"/>
                  <a:pt x="3590919" y="1714500"/>
                </a:cubicBezTo>
                <a:lnTo>
                  <a:pt x="114306" y="1714500"/>
                </a:lnTo>
                <a:cubicBezTo>
                  <a:pt x="51176" y="1714500"/>
                  <a:pt x="0" y="1663324"/>
                  <a:pt x="0" y="1600194"/>
                </a:cubicBezTo>
                <a:lnTo>
                  <a:pt x="0" y="114306"/>
                </a:lnTo>
                <a:cubicBezTo>
                  <a:pt x="0" y="51176"/>
                  <a:pt x="51176" y="0"/>
                  <a:pt x="114306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12"/>
          <p:cNvSpPr/>
          <p:nvPr/>
        </p:nvSpPr>
        <p:spPr>
          <a:xfrm>
            <a:off x="8267998" y="3362325"/>
            <a:ext cx="192881" cy="171450"/>
          </a:xfrm>
          <a:custGeom>
            <a:rect b="b" l="l" r="r" t="t"/>
            <a:pathLst>
              <a:path extrusionOk="0" h="171450" w="192881">
                <a:moveTo>
                  <a:pt x="75009" y="2679"/>
                </a:moveTo>
                <a:cubicBezTo>
                  <a:pt x="97187" y="2679"/>
                  <a:pt x="115193" y="20685"/>
                  <a:pt x="115193" y="42863"/>
                </a:cubicBezTo>
                <a:cubicBezTo>
                  <a:pt x="115193" y="65040"/>
                  <a:pt x="97187" y="83046"/>
                  <a:pt x="75009" y="83046"/>
                </a:cubicBezTo>
                <a:cubicBezTo>
                  <a:pt x="52831" y="83046"/>
                  <a:pt x="34826" y="65040"/>
                  <a:pt x="34826" y="42863"/>
                </a:cubicBezTo>
                <a:cubicBezTo>
                  <a:pt x="34826" y="20685"/>
                  <a:pt x="52831" y="2679"/>
                  <a:pt x="75009" y="2679"/>
                </a:cubicBezTo>
                <a:close/>
                <a:moveTo>
                  <a:pt x="65064" y="101798"/>
                </a:moveTo>
                <a:lnTo>
                  <a:pt x="84955" y="101798"/>
                </a:lnTo>
                <a:cubicBezTo>
                  <a:pt x="94900" y="101798"/>
                  <a:pt x="104276" y="104243"/>
                  <a:pt x="112514" y="108529"/>
                </a:cubicBezTo>
                <a:lnTo>
                  <a:pt x="112514" y="109969"/>
                </a:lnTo>
                <a:cubicBezTo>
                  <a:pt x="105951" y="115863"/>
                  <a:pt x="101798" y="124402"/>
                  <a:pt x="101798" y="133912"/>
                </a:cubicBezTo>
                <a:lnTo>
                  <a:pt x="101798" y="166059"/>
                </a:lnTo>
                <a:cubicBezTo>
                  <a:pt x="101798" y="167900"/>
                  <a:pt x="101966" y="169709"/>
                  <a:pt x="102234" y="171450"/>
                </a:cubicBezTo>
                <a:lnTo>
                  <a:pt x="15303" y="171450"/>
                </a:lnTo>
                <a:cubicBezTo>
                  <a:pt x="9811" y="171450"/>
                  <a:pt x="5358" y="166996"/>
                  <a:pt x="5358" y="161505"/>
                </a:cubicBezTo>
                <a:cubicBezTo>
                  <a:pt x="5358" y="128521"/>
                  <a:pt x="32080" y="101798"/>
                  <a:pt x="65064" y="101798"/>
                </a:cubicBezTo>
                <a:close/>
                <a:moveTo>
                  <a:pt x="166092" y="101832"/>
                </a:moveTo>
                <a:cubicBezTo>
                  <a:pt x="166092" y="95905"/>
                  <a:pt x="161304" y="91116"/>
                  <a:pt x="155377" y="91116"/>
                </a:cubicBezTo>
                <a:cubicBezTo>
                  <a:pt x="149449" y="91116"/>
                  <a:pt x="144661" y="95905"/>
                  <a:pt x="144661" y="101832"/>
                </a:cubicBezTo>
                <a:lnTo>
                  <a:pt x="144661" y="117872"/>
                </a:lnTo>
                <a:lnTo>
                  <a:pt x="166092" y="117872"/>
                </a:lnTo>
                <a:lnTo>
                  <a:pt x="166092" y="101832"/>
                </a:lnTo>
                <a:close/>
                <a:moveTo>
                  <a:pt x="117872" y="133945"/>
                </a:moveTo>
                <a:cubicBezTo>
                  <a:pt x="117872" y="126947"/>
                  <a:pt x="122359" y="120986"/>
                  <a:pt x="128588" y="118776"/>
                </a:cubicBezTo>
                <a:lnTo>
                  <a:pt x="128588" y="101832"/>
                </a:lnTo>
                <a:cubicBezTo>
                  <a:pt x="128588" y="87031"/>
                  <a:pt x="140576" y="75043"/>
                  <a:pt x="155377" y="75043"/>
                </a:cubicBezTo>
                <a:cubicBezTo>
                  <a:pt x="170178" y="75043"/>
                  <a:pt x="182166" y="87031"/>
                  <a:pt x="182166" y="101832"/>
                </a:cubicBezTo>
                <a:lnTo>
                  <a:pt x="182166" y="118776"/>
                </a:lnTo>
                <a:cubicBezTo>
                  <a:pt x="188394" y="120986"/>
                  <a:pt x="192881" y="126947"/>
                  <a:pt x="192881" y="133945"/>
                </a:cubicBezTo>
                <a:lnTo>
                  <a:pt x="192881" y="166092"/>
                </a:lnTo>
                <a:cubicBezTo>
                  <a:pt x="192881" y="174966"/>
                  <a:pt x="185682" y="182166"/>
                  <a:pt x="176808" y="182166"/>
                </a:cubicBezTo>
                <a:lnTo>
                  <a:pt x="133945" y="182166"/>
                </a:lnTo>
                <a:cubicBezTo>
                  <a:pt x="125071" y="182166"/>
                  <a:pt x="117872" y="174966"/>
                  <a:pt x="117872" y="166092"/>
                </a:cubicBezTo>
                <a:lnTo>
                  <a:pt x="117872" y="1339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12"/>
          <p:cNvSpPr/>
          <p:nvPr/>
        </p:nvSpPr>
        <p:spPr>
          <a:xfrm>
            <a:off x="8473976" y="3314700"/>
            <a:ext cx="326707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Privacy Compliance</a:t>
            </a:r>
            <a:endParaRPr b="0" i="0" sz="1600" u="none" cap="none" strike="noStrike"/>
          </a:p>
        </p:txBody>
      </p:sp>
      <p:sp>
        <p:nvSpPr>
          <p:cNvPr id="836" name="Google Shape;836;p12"/>
          <p:cNvSpPr/>
          <p:nvPr/>
        </p:nvSpPr>
        <p:spPr>
          <a:xfrm>
            <a:off x="8254901" y="3695700"/>
            <a:ext cx="34671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Patuhi PDPA Indonesia (Perlindungan Data Pribadi)</a:t>
            </a:r>
            <a:endParaRPr b="0" i="0" sz="1600" u="none" cap="none" strike="noStrike"/>
          </a:p>
        </p:txBody>
      </p:sp>
      <p:sp>
        <p:nvSpPr>
          <p:cNvPr id="837" name="Google Shape;837;p12"/>
          <p:cNvSpPr/>
          <p:nvPr/>
        </p:nvSpPr>
        <p:spPr>
          <a:xfrm>
            <a:off x="8298954" y="40386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12"/>
          <p:cNvSpPr/>
          <p:nvPr/>
        </p:nvSpPr>
        <p:spPr>
          <a:xfrm>
            <a:off x="8497788" y="4000500"/>
            <a:ext cx="1905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Informasikan penggunaan data</a:t>
            </a:r>
            <a:endParaRPr b="0" i="0" sz="1600" u="none" cap="none" strike="noStrike"/>
          </a:p>
        </p:txBody>
      </p:sp>
      <p:sp>
        <p:nvSpPr>
          <p:cNvPr id="839" name="Google Shape;839;p12"/>
          <p:cNvSpPr/>
          <p:nvPr/>
        </p:nvSpPr>
        <p:spPr>
          <a:xfrm>
            <a:off x="8298954" y="43053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12"/>
          <p:cNvSpPr/>
          <p:nvPr/>
        </p:nvSpPr>
        <p:spPr>
          <a:xfrm>
            <a:off x="8497788" y="4267200"/>
            <a:ext cx="14954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Berikan opsi hapus data</a:t>
            </a:r>
            <a:endParaRPr b="0" i="0" sz="1600" u="none" cap="none" strike="noStrike"/>
          </a:p>
        </p:txBody>
      </p:sp>
      <p:sp>
        <p:nvSpPr>
          <p:cNvPr id="841" name="Google Shape;841;p12"/>
          <p:cNvSpPr/>
          <p:nvPr/>
        </p:nvSpPr>
        <p:spPr>
          <a:xfrm>
            <a:off x="8298954" y="4572000"/>
            <a:ext cx="83344" cy="133350"/>
          </a:xfrm>
          <a:custGeom>
            <a:rect b="b" l="l" r="r" t="t"/>
            <a:pathLst>
              <a:path extrusionOk="0" h="133350" w="83344">
                <a:moveTo>
                  <a:pt x="81026" y="60789"/>
                </a:moveTo>
                <a:cubicBezTo>
                  <a:pt x="84281" y="64044"/>
                  <a:pt x="84281" y="69332"/>
                  <a:pt x="81026" y="72587"/>
                </a:cubicBezTo>
                <a:lnTo>
                  <a:pt x="31020" y="122593"/>
                </a:lnTo>
                <a:cubicBezTo>
                  <a:pt x="27764" y="125849"/>
                  <a:pt x="22477" y="125849"/>
                  <a:pt x="19221" y="122593"/>
                </a:cubicBezTo>
                <a:cubicBezTo>
                  <a:pt x="15966" y="119338"/>
                  <a:pt x="15966" y="114051"/>
                  <a:pt x="19221" y="110795"/>
                </a:cubicBezTo>
                <a:lnTo>
                  <a:pt x="63341" y="66675"/>
                </a:lnTo>
                <a:lnTo>
                  <a:pt x="19247" y="22555"/>
                </a:lnTo>
                <a:cubicBezTo>
                  <a:pt x="15992" y="19299"/>
                  <a:pt x="15992" y="14012"/>
                  <a:pt x="19247" y="10757"/>
                </a:cubicBezTo>
                <a:cubicBezTo>
                  <a:pt x="22503" y="7501"/>
                  <a:pt x="27790" y="7501"/>
                  <a:pt x="31046" y="10757"/>
                </a:cubicBezTo>
                <a:lnTo>
                  <a:pt x="81052" y="60763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12"/>
          <p:cNvSpPr/>
          <p:nvPr/>
        </p:nvSpPr>
        <p:spPr>
          <a:xfrm>
            <a:off x="8497788" y="4533900"/>
            <a:ext cx="21907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Simpan data hanya yang diperlukan</a:t>
            </a:r>
            <a:endParaRPr b="0" i="0" sz="1600" u="none" cap="none" strike="noStrike"/>
          </a:p>
        </p:txBody>
      </p:sp>
      <p:sp>
        <p:nvSpPr>
          <p:cNvPr id="843" name="Google Shape;843;p12"/>
          <p:cNvSpPr/>
          <p:nvPr/>
        </p:nvSpPr>
        <p:spPr>
          <a:xfrm>
            <a:off x="400050" y="6019800"/>
            <a:ext cx="11410950" cy="457200"/>
          </a:xfrm>
          <a:custGeom>
            <a:rect b="b" l="l" r="r" t="t"/>
            <a:pathLst>
              <a:path extrusionOk="0" h="457200" w="11410950">
                <a:moveTo>
                  <a:pt x="38100" y="0"/>
                </a:moveTo>
                <a:lnTo>
                  <a:pt x="11334748" y="0"/>
                </a:lnTo>
                <a:cubicBezTo>
                  <a:pt x="11376833" y="0"/>
                  <a:pt x="11410950" y="34117"/>
                  <a:pt x="11410950" y="76202"/>
                </a:cubicBezTo>
                <a:lnTo>
                  <a:pt x="11410950" y="380998"/>
                </a:lnTo>
                <a:cubicBezTo>
                  <a:pt x="11410950" y="423083"/>
                  <a:pt x="11376833" y="457200"/>
                  <a:pt x="11334748" y="457200"/>
                </a:cubicBezTo>
                <a:lnTo>
                  <a:pt x="38100" y="457200"/>
                </a:lnTo>
                <a:cubicBezTo>
                  <a:pt x="17058" y="457200"/>
                  <a:pt x="0" y="440142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E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12"/>
          <p:cNvSpPr/>
          <p:nvPr/>
        </p:nvSpPr>
        <p:spPr>
          <a:xfrm>
            <a:off x="400050" y="6019800"/>
            <a:ext cx="38100" cy="457200"/>
          </a:xfrm>
          <a:custGeom>
            <a:rect b="b" l="l" r="r" t="t"/>
            <a:pathLst>
              <a:path extrusionOk="0" h="457200" w="38100">
                <a:moveTo>
                  <a:pt x="38100" y="0"/>
                </a:moveTo>
                <a:lnTo>
                  <a:pt x="38100" y="0"/>
                </a:lnTo>
                <a:lnTo>
                  <a:pt x="38100" y="457200"/>
                </a:lnTo>
                <a:lnTo>
                  <a:pt x="38100" y="457200"/>
                </a:lnTo>
                <a:cubicBezTo>
                  <a:pt x="17072" y="457200"/>
                  <a:pt x="0" y="440128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12"/>
          <p:cNvSpPr/>
          <p:nvPr/>
        </p:nvSpPr>
        <p:spPr>
          <a:xfrm>
            <a:off x="552450" y="6172200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76200" y="40481"/>
                </a:moveTo>
                <a:cubicBezTo>
                  <a:pt x="80159" y="40481"/>
                  <a:pt x="83344" y="43666"/>
                  <a:pt x="83344" y="47625"/>
                </a:cubicBezTo>
                <a:lnTo>
                  <a:pt x="83344" y="80962"/>
                </a:lnTo>
                <a:cubicBezTo>
                  <a:pt x="83344" y="84921"/>
                  <a:pt x="80159" y="88106"/>
                  <a:pt x="76200" y="88106"/>
                </a:cubicBezTo>
                <a:cubicBezTo>
                  <a:pt x="72241" y="88106"/>
                  <a:pt x="69056" y="84921"/>
                  <a:pt x="69056" y="80962"/>
                </a:cubicBezTo>
                <a:lnTo>
                  <a:pt x="69056" y="47625"/>
                </a:lnTo>
                <a:cubicBezTo>
                  <a:pt x="69056" y="43666"/>
                  <a:pt x="72241" y="40481"/>
                  <a:pt x="76200" y="40481"/>
                </a:cubicBezTo>
                <a:close/>
                <a:moveTo>
                  <a:pt x="68253" y="104775"/>
                </a:moveTo>
                <a:cubicBezTo>
                  <a:pt x="68072" y="101825"/>
                  <a:pt x="69543" y="99018"/>
                  <a:pt x="72072" y="97489"/>
                </a:cubicBezTo>
                <a:cubicBezTo>
                  <a:pt x="74601" y="95959"/>
                  <a:pt x="77770" y="95959"/>
                  <a:pt x="80298" y="97489"/>
                </a:cubicBezTo>
                <a:cubicBezTo>
                  <a:pt x="82827" y="99018"/>
                  <a:pt x="84298" y="101825"/>
                  <a:pt x="84118" y="104775"/>
                </a:cubicBezTo>
                <a:cubicBezTo>
                  <a:pt x="84298" y="107725"/>
                  <a:pt x="82827" y="110532"/>
                  <a:pt x="80298" y="112061"/>
                </a:cubicBezTo>
                <a:cubicBezTo>
                  <a:pt x="77770" y="113591"/>
                  <a:pt x="74601" y="113591"/>
                  <a:pt x="72072" y="112061"/>
                </a:cubicBezTo>
                <a:cubicBezTo>
                  <a:pt x="69543" y="110532"/>
                  <a:pt x="68072" y="107725"/>
                  <a:pt x="68253" y="104775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12"/>
          <p:cNvSpPr/>
          <p:nvPr/>
        </p:nvSpPr>
        <p:spPr>
          <a:xfrm>
            <a:off x="781050" y="6134100"/>
            <a:ext cx="109918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10007"/>
                </a:solidFill>
                <a:latin typeface="Arial"/>
                <a:ea typeface="Arial"/>
                <a:cs typeface="Arial"/>
                <a:sym typeface="Arial"/>
              </a:rPr>
              <a:t>Security is NOT Optional:</a:t>
            </a:r>
            <a:r>
              <a:rPr b="0" i="0" lang="en-US" sz="1200" u="none" cap="none" strike="noStrike">
                <a:solidFill>
                  <a:srgbClr val="C10007"/>
                </a:solidFill>
                <a:latin typeface="Arial"/>
                <a:ea typeface="Arial"/>
                <a:cs typeface="Arial"/>
                <a:sym typeface="Arial"/>
              </a:rPr>
              <a:t> Website hotel menangani data sensitif (informasi pribadi, kartu kredit). Satu kebocoran data dapat menghancurkan reputasi hotel!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3A5F"/>
        </a:solidFill>
      </p:bgPr>
    </p:bg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kimi-web-img.moonshot.cn/img/simply-madeleine.com/9387ff0e7e3b307b6a089c85dc45d92501086918.jpg" id="852" name="Google Shape;852;p13"/>
          <p:cNvPicPr preferRelativeResize="0"/>
          <p:nvPr/>
        </p:nvPicPr>
        <p:blipFill rotWithShape="1">
          <a:blip r:embed="rId3">
            <a:alphaModFix/>
          </a:blip>
          <a:srcRect b="27496" l="0" r="0" t="27496"/>
          <a:stretch/>
        </p:blipFill>
        <p:spPr>
          <a:xfrm>
            <a:off x="0" y="0"/>
            <a:ext cx="12192000" cy="68592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pic>
      <p:sp>
        <p:nvSpPr>
          <p:cNvPr id="853" name="Google Shape;853;p13"/>
          <p:cNvSpPr/>
          <p:nvPr/>
        </p:nvSpPr>
        <p:spPr>
          <a:xfrm>
            <a:off x="0" y="0"/>
            <a:ext cx="12192000" cy="6859136"/>
          </a:xfrm>
          <a:custGeom>
            <a:rect b="b" l="l" r="r" t="t"/>
            <a:pathLst>
              <a:path extrusionOk="0" h="6859136" w="12192000">
                <a:moveTo>
                  <a:pt x="0" y="0"/>
                </a:moveTo>
                <a:lnTo>
                  <a:pt x="12192000" y="0"/>
                </a:lnTo>
                <a:lnTo>
                  <a:pt x="12192000" y="6859136"/>
                </a:lnTo>
                <a:lnTo>
                  <a:pt x="0" y="685913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1E3A5F">
                  <a:alpha val="94901"/>
                </a:srgbClr>
              </a:gs>
              <a:gs pos="50000">
                <a:srgbClr val="2A9D8F">
                  <a:alpha val="85098"/>
                </a:srgbClr>
              </a:gs>
              <a:gs pos="100000">
                <a:srgbClr val="E9C46A">
                  <a:alpha val="74901"/>
                </a:srgbClr>
              </a:gs>
            </a:gsLst>
            <a:lin ang="2700000" scaled="0"/>
          </a:gradFill>
          <a:ln>
            <a:noFill/>
          </a:ln>
        </p:spPr>
      </p:sp>
      <p:sp>
        <p:nvSpPr>
          <p:cNvPr id="854" name="Google Shape;854;p13"/>
          <p:cNvSpPr/>
          <p:nvPr/>
        </p:nvSpPr>
        <p:spPr>
          <a:xfrm>
            <a:off x="1890663" y="785848"/>
            <a:ext cx="8412662" cy="54509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Selamat! 🎉</a:t>
            </a:r>
            <a:endParaRPr b="0" i="0" sz="3500" u="none" cap="none" strike="noStrike"/>
          </a:p>
        </p:txBody>
      </p:sp>
      <p:sp>
        <p:nvSpPr>
          <p:cNvPr id="855" name="Google Shape;855;p13"/>
          <p:cNvSpPr/>
          <p:nvPr/>
        </p:nvSpPr>
        <p:spPr>
          <a:xfrm>
            <a:off x="1972427" y="1476304"/>
            <a:ext cx="8249133" cy="70862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Anda telah menyelesaikan workshop 2 hari tentang Web Development untuk Industri Perhotelan!</a:t>
            </a:r>
            <a:endParaRPr b="0" i="0" sz="1500" u="none" cap="none" strike="noStrike"/>
          </a:p>
        </p:txBody>
      </p:sp>
      <p:sp>
        <p:nvSpPr>
          <p:cNvPr id="856" name="Google Shape;856;p13"/>
          <p:cNvSpPr/>
          <p:nvPr/>
        </p:nvSpPr>
        <p:spPr>
          <a:xfrm>
            <a:off x="2615897" y="2480191"/>
            <a:ext cx="3370516" cy="1789735"/>
          </a:xfrm>
          <a:custGeom>
            <a:rect b="b" l="l" r="r" t="t"/>
            <a:pathLst>
              <a:path extrusionOk="0" h="1789735" w="3370516">
                <a:moveTo>
                  <a:pt x="145362" y="0"/>
                </a:moveTo>
                <a:lnTo>
                  <a:pt x="3225153" y="0"/>
                </a:lnTo>
                <a:cubicBezTo>
                  <a:pt x="3305381" y="0"/>
                  <a:pt x="3370516" y="65135"/>
                  <a:pt x="3370516" y="145362"/>
                </a:cubicBezTo>
                <a:lnTo>
                  <a:pt x="3370516" y="1644372"/>
                </a:lnTo>
                <a:cubicBezTo>
                  <a:pt x="3370516" y="1724600"/>
                  <a:pt x="3305381" y="1789735"/>
                  <a:pt x="3225153" y="1789735"/>
                </a:cubicBezTo>
                <a:lnTo>
                  <a:pt x="145362" y="1789735"/>
                </a:lnTo>
                <a:cubicBezTo>
                  <a:pt x="65135" y="1789735"/>
                  <a:pt x="0" y="1724600"/>
                  <a:pt x="0" y="1644372"/>
                </a:cubicBezTo>
                <a:lnTo>
                  <a:pt x="0" y="145362"/>
                </a:lnTo>
                <a:cubicBezTo>
                  <a:pt x="0" y="65135"/>
                  <a:pt x="65135" y="0"/>
                  <a:pt x="14536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cap="flat" cmpd="sng" w="12700">
            <a:solidFill>
              <a:srgbClr val="FFFFFF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13"/>
          <p:cNvSpPr/>
          <p:nvPr/>
        </p:nvSpPr>
        <p:spPr>
          <a:xfrm>
            <a:off x="3177602" y="2739112"/>
            <a:ext cx="245294" cy="218039"/>
          </a:xfrm>
          <a:custGeom>
            <a:rect b="b" l="l" r="r" t="t"/>
            <a:pathLst>
              <a:path extrusionOk="0" h="218039" w="245294">
                <a:moveTo>
                  <a:pt x="75888" y="-4301"/>
                </a:moveTo>
                <a:cubicBezTo>
                  <a:pt x="79039" y="-5621"/>
                  <a:pt x="82616" y="-5238"/>
                  <a:pt x="85469" y="-3364"/>
                </a:cubicBezTo>
                <a:lnTo>
                  <a:pt x="122860" y="21421"/>
                </a:lnTo>
                <a:lnTo>
                  <a:pt x="160250" y="-3364"/>
                </a:lnTo>
                <a:cubicBezTo>
                  <a:pt x="163103" y="-5238"/>
                  <a:pt x="166680" y="-5579"/>
                  <a:pt x="169832" y="-4301"/>
                </a:cubicBezTo>
                <a:cubicBezTo>
                  <a:pt x="172983" y="-3024"/>
                  <a:pt x="175198" y="-213"/>
                  <a:pt x="175879" y="3109"/>
                </a:cubicBezTo>
                <a:lnTo>
                  <a:pt x="184779" y="47057"/>
                </a:lnTo>
                <a:lnTo>
                  <a:pt x="228728" y="55958"/>
                </a:lnTo>
                <a:cubicBezTo>
                  <a:pt x="232049" y="56639"/>
                  <a:pt x="234860" y="58939"/>
                  <a:pt x="236138" y="62047"/>
                </a:cubicBezTo>
                <a:cubicBezTo>
                  <a:pt x="237415" y="65156"/>
                  <a:pt x="237075" y="68776"/>
                  <a:pt x="235201" y="71629"/>
                </a:cubicBezTo>
                <a:lnTo>
                  <a:pt x="210416" y="109019"/>
                </a:lnTo>
                <a:lnTo>
                  <a:pt x="235201" y="146410"/>
                </a:lnTo>
                <a:cubicBezTo>
                  <a:pt x="237075" y="149263"/>
                  <a:pt x="237415" y="152840"/>
                  <a:pt x="236138" y="155991"/>
                </a:cubicBezTo>
                <a:cubicBezTo>
                  <a:pt x="234860" y="159143"/>
                  <a:pt x="232049" y="161442"/>
                  <a:pt x="228728" y="162081"/>
                </a:cubicBezTo>
                <a:lnTo>
                  <a:pt x="184737" y="170939"/>
                </a:lnTo>
                <a:lnTo>
                  <a:pt x="175879" y="214930"/>
                </a:lnTo>
                <a:cubicBezTo>
                  <a:pt x="175198" y="218252"/>
                  <a:pt x="172898" y="221062"/>
                  <a:pt x="169789" y="222340"/>
                </a:cubicBezTo>
                <a:cubicBezTo>
                  <a:pt x="166680" y="223617"/>
                  <a:pt x="163061" y="223277"/>
                  <a:pt x="160207" y="221403"/>
                </a:cubicBezTo>
                <a:lnTo>
                  <a:pt x="122817" y="196618"/>
                </a:lnTo>
                <a:lnTo>
                  <a:pt x="85427" y="221403"/>
                </a:lnTo>
                <a:cubicBezTo>
                  <a:pt x="82574" y="223277"/>
                  <a:pt x="78996" y="223617"/>
                  <a:pt x="75845" y="222340"/>
                </a:cubicBezTo>
                <a:cubicBezTo>
                  <a:pt x="72694" y="221062"/>
                  <a:pt x="70394" y="218252"/>
                  <a:pt x="69755" y="214930"/>
                </a:cubicBezTo>
                <a:lnTo>
                  <a:pt x="60898" y="170939"/>
                </a:lnTo>
                <a:lnTo>
                  <a:pt x="16907" y="162039"/>
                </a:lnTo>
                <a:cubicBezTo>
                  <a:pt x="13585" y="161357"/>
                  <a:pt x="10774" y="159058"/>
                  <a:pt x="9497" y="155949"/>
                </a:cubicBezTo>
                <a:cubicBezTo>
                  <a:pt x="8219" y="152840"/>
                  <a:pt x="8560" y="149220"/>
                  <a:pt x="10433" y="146367"/>
                </a:cubicBezTo>
                <a:lnTo>
                  <a:pt x="35218" y="109019"/>
                </a:lnTo>
                <a:lnTo>
                  <a:pt x="10433" y="71629"/>
                </a:lnTo>
                <a:cubicBezTo>
                  <a:pt x="8560" y="68776"/>
                  <a:pt x="8219" y="65199"/>
                  <a:pt x="9497" y="62047"/>
                </a:cubicBezTo>
                <a:cubicBezTo>
                  <a:pt x="10774" y="58896"/>
                  <a:pt x="13585" y="56596"/>
                  <a:pt x="16907" y="55958"/>
                </a:cubicBezTo>
                <a:lnTo>
                  <a:pt x="60898" y="47100"/>
                </a:lnTo>
                <a:lnTo>
                  <a:pt x="69798" y="3109"/>
                </a:lnTo>
                <a:cubicBezTo>
                  <a:pt x="70479" y="-213"/>
                  <a:pt x="72779" y="-3024"/>
                  <a:pt x="75888" y="-4301"/>
                </a:cubicBezTo>
                <a:close/>
                <a:moveTo>
                  <a:pt x="88408" y="109019"/>
                </a:moveTo>
                <a:cubicBezTo>
                  <a:pt x="88408" y="96787"/>
                  <a:pt x="94934" y="85484"/>
                  <a:pt x="105527" y="79368"/>
                </a:cubicBezTo>
                <a:cubicBezTo>
                  <a:pt x="116121" y="73251"/>
                  <a:pt x="129173" y="73251"/>
                  <a:pt x="139766" y="79368"/>
                </a:cubicBezTo>
                <a:cubicBezTo>
                  <a:pt x="150360" y="85484"/>
                  <a:pt x="156886" y="96787"/>
                  <a:pt x="156886" y="109019"/>
                </a:cubicBezTo>
                <a:cubicBezTo>
                  <a:pt x="156886" y="127916"/>
                  <a:pt x="141544" y="143258"/>
                  <a:pt x="122647" y="143258"/>
                </a:cubicBezTo>
                <a:cubicBezTo>
                  <a:pt x="103750" y="143258"/>
                  <a:pt x="88408" y="127916"/>
                  <a:pt x="88408" y="109019"/>
                </a:cubicBezTo>
                <a:close/>
                <a:moveTo>
                  <a:pt x="177327" y="109019"/>
                </a:moveTo>
                <a:cubicBezTo>
                  <a:pt x="177327" y="78841"/>
                  <a:pt x="152826" y="54339"/>
                  <a:pt x="122647" y="54339"/>
                </a:cubicBezTo>
                <a:cubicBezTo>
                  <a:pt x="92468" y="54339"/>
                  <a:pt x="67967" y="78841"/>
                  <a:pt x="67967" y="109019"/>
                </a:cubicBezTo>
                <a:cubicBezTo>
                  <a:pt x="67967" y="128555"/>
                  <a:pt x="78389" y="146606"/>
                  <a:pt x="95307" y="156374"/>
                </a:cubicBezTo>
                <a:cubicBezTo>
                  <a:pt x="112225" y="166141"/>
                  <a:pt x="133069" y="166141"/>
                  <a:pt x="149987" y="156374"/>
                </a:cubicBezTo>
                <a:cubicBezTo>
                  <a:pt x="166905" y="146606"/>
                  <a:pt x="177327" y="128555"/>
                  <a:pt x="177327" y="109019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13"/>
          <p:cNvSpPr/>
          <p:nvPr/>
        </p:nvSpPr>
        <p:spPr>
          <a:xfrm>
            <a:off x="3056517" y="2702772"/>
            <a:ext cx="2761824" cy="29071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17" u="none" cap="none" strike="noStrike">
                <a:solidFill>
                  <a:srgbClr val="E9C46A"/>
                </a:solidFill>
                <a:latin typeface="Noto Sans SC"/>
                <a:ea typeface="Noto Sans SC"/>
                <a:cs typeface="Noto Sans SC"/>
                <a:sym typeface="Noto Sans SC"/>
              </a:rPr>
              <a:t>Day 1 - Front-End:</a:t>
            </a:r>
            <a:endParaRPr b="0" i="0" sz="1600" u="none" cap="none" strike="noStrike"/>
          </a:p>
        </p:txBody>
      </p:sp>
      <p:sp>
        <p:nvSpPr>
          <p:cNvPr id="859" name="Google Shape;859;p13"/>
          <p:cNvSpPr/>
          <p:nvPr/>
        </p:nvSpPr>
        <p:spPr>
          <a:xfrm>
            <a:off x="2861191" y="3184274"/>
            <a:ext cx="163529" cy="163529"/>
          </a:xfrm>
          <a:custGeom>
            <a:rect b="b" l="l" r="r" t="t"/>
            <a:pathLst>
              <a:path extrusionOk="0" h="163529" w="163529">
                <a:moveTo>
                  <a:pt x="81765" y="163529"/>
                </a:moveTo>
                <a:cubicBezTo>
                  <a:pt x="126892" y="163529"/>
                  <a:pt x="163529" y="126892"/>
                  <a:pt x="163529" y="81765"/>
                </a:cubicBezTo>
                <a:cubicBezTo>
                  <a:pt x="163529" y="36637"/>
                  <a:pt x="126892" y="0"/>
                  <a:pt x="81765" y="0"/>
                </a:cubicBezTo>
                <a:cubicBezTo>
                  <a:pt x="36637" y="0"/>
                  <a:pt x="0" y="36637"/>
                  <a:pt x="0" y="81765"/>
                </a:cubicBezTo>
                <a:cubicBezTo>
                  <a:pt x="0" y="126892"/>
                  <a:pt x="36637" y="163529"/>
                  <a:pt x="81765" y="163529"/>
                </a:cubicBezTo>
                <a:close/>
                <a:moveTo>
                  <a:pt x="108721" y="67935"/>
                </a:moveTo>
                <a:lnTo>
                  <a:pt x="83170" y="108817"/>
                </a:lnTo>
                <a:cubicBezTo>
                  <a:pt x="81828" y="110957"/>
                  <a:pt x="79529" y="112298"/>
                  <a:pt x="77006" y="112426"/>
                </a:cubicBezTo>
                <a:cubicBezTo>
                  <a:pt x="74482" y="112554"/>
                  <a:pt x="72055" y="111404"/>
                  <a:pt x="70554" y="109360"/>
                </a:cubicBezTo>
                <a:lnTo>
                  <a:pt x="55223" y="88919"/>
                </a:lnTo>
                <a:cubicBezTo>
                  <a:pt x="52668" y="85533"/>
                  <a:pt x="53371" y="80742"/>
                  <a:pt x="56756" y="78187"/>
                </a:cubicBezTo>
                <a:cubicBezTo>
                  <a:pt x="60142" y="75632"/>
                  <a:pt x="64933" y="76335"/>
                  <a:pt x="67488" y="79720"/>
                </a:cubicBezTo>
                <a:lnTo>
                  <a:pt x="76111" y="91219"/>
                </a:lnTo>
                <a:lnTo>
                  <a:pt x="95722" y="59822"/>
                </a:lnTo>
                <a:cubicBezTo>
                  <a:pt x="97958" y="56245"/>
                  <a:pt x="102685" y="55127"/>
                  <a:pt x="106294" y="57395"/>
                </a:cubicBezTo>
                <a:cubicBezTo>
                  <a:pt x="109903" y="59663"/>
                  <a:pt x="110989" y="64358"/>
                  <a:pt x="108721" y="67967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13"/>
          <p:cNvSpPr/>
          <p:nvPr/>
        </p:nvSpPr>
        <p:spPr>
          <a:xfrm>
            <a:off x="3151909" y="3138849"/>
            <a:ext cx="2262152" cy="25437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8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HTML, CSS, JavaScript dasar</a:t>
            </a:r>
            <a:endParaRPr b="0" i="0" sz="1600" u="none" cap="none" strike="noStrike"/>
          </a:p>
        </p:txBody>
      </p:sp>
      <p:sp>
        <p:nvSpPr>
          <p:cNvPr id="861" name="Google Shape;861;p13"/>
          <p:cNvSpPr/>
          <p:nvPr/>
        </p:nvSpPr>
        <p:spPr>
          <a:xfrm>
            <a:off x="2861191" y="3511332"/>
            <a:ext cx="163529" cy="163529"/>
          </a:xfrm>
          <a:custGeom>
            <a:rect b="b" l="l" r="r" t="t"/>
            <a:pathLst>
              <a:path extrusionOk="0" h="163529" w="163529">
                <a:moveTo>
                  <a:pt x="81765" y="163529"/>
                </a:moveTo>
                <a:cubicBezTo>
                  <a:pt x="126892" y="163529"/>
                  <a:pt x="163529" y="126892"/>
                  <a:pt x="163529" y="81765"/>
                </a:cubicBezTo>
                <a:cubicBezTo>
                  <a:pt x="163529" y="36637"/>
                  <a:pt x="126892" y="0"/>
                  <a:pt x="81765" y="0"/>
                </a:cubicBezTo>
                <a:cubicBezTo>
                  <a:pt x="36637" y="0"/>
                  <a:pt x="0" y="36637"/>
                  <a:pt x="0" y="81765"/>
                </a:cubicBezTo>
                <a:cubicBezTo>
                  <a:pt x="0" y="126892"/>
                  <a:pt x="36637" y="163529"/>
                  <a:pt x="81765" y="163529"/>
                </a:cubicBezTo>
                <a:close/>
                <a:moveTo>
                  <a:pt x="108721" y="67935"/>
                </a:moveTo>
                <a:lnTo>
                  <a:pt x="83170" y="108817"/>
                </a:lnTo>
                <a:cubicBezTo>
                  <a:pt x="81828" y="110957"/>
                  <a:pt x="79529" y="112298"/>
                  <a:pt x="77006" y="112426"/>
                </a:cubicBezTo>
                <a:cubicBezTo>
                  <a:pt x="74482" y="112554"/>
                  <a:pt x="72055" y="111404"/>
                  <a:pt x="70554" y="109360"/>
                </a:cubicBezTo>
                <a:lnTo>
                  <a:pt x="55223" y="88919"/>
                </a:lnTo>
                <a:cubicBezTo>
                  <a:pt x="52668" y="85533"/>
                  <a:pt x="53371" y="80742"/>
                  <a:pt x="56756" y="78187"/>
                </a:cubicBezTo>
                <a:cubicBezTo>
                  <a:pt x="60142" y="75632"/>
                  <a:pt x="64933" y="76335"/>
                  <a:pt x="67488" y="79720"/>
                </a:cubicBezTo>
                <a:lnTo>
                  <a:pt x="76111" y="91219"/>
                </a:lnTo>
                <a:lnTo>
                  <a:pt x="95722" y="59822"/>
                </a:lnTo>
                <a:cubicBezTo>
                  <a:pt x="97958" y="56245"/>
                  <a:pt x="102685" y="55127"/>
                  <a:pt x="106294" y="57395"/>
                </a:cubicBezTo>
                <a:cubicBezTo>
                  <a:pt x="109903" y="59663"/>
                  <a:pt x="110989" y="64358"/>
                  <a:pt x="108721" y="67967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13"/>
          <p:cNvSpPr/>
          <p:nvPr/>
        </p:nvSpPr>
        <p:spPr>
          <a:xfrm>
            <a:off x="3151909" y="3465908"/>
            <a:ext cx="2516531" cy="25437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8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Prinsip UX &amp; desain landing page</a:t>
            </a:r>
            <a:endParaRPr b="0" i="0" sz="1600" u="none" cap="none" strike="noStrike"/>
          </a:p>
        </p:txBody>
      </p:sp>
      <p:sp>
        <p:nvSpPr>
          <p:cNvPr id="863" name="Google Shape;863;p13"/>
          <p:cNvSpPr/>
          <p:nvPr/>
        </p:nvSpPr>
        <p:spPr>
          <a:xfrm>
            <a:off x="2861191" y="3838390"/>
            <a:ext cx="163529" cy="163529"/>
          </a:xfrm>
          <a:custGeom>
            <a:rect b="b" l="l" r="r" t="t"/>
            <a:pathLst>
              <a:path extrusionOk="0" h="163529" w="163529">
                <a:moveTo>
                  <a:pt x="81765" y="163529"/>
                </a:moveTo>
                <a:cubicBezTo>
                  <a:pt x="126892" y="163529"/>
                  <a:pt x="163529" y="126892"/>
                  <a:pt x="163529" y="81765"/>
                </a:cubicBezTo>
                <a:cubicBezTo>
                  <a:pt x="163529" y="36637"/>
                  <a:pt x="126892" y="0"/>
                  <a:pt x="81765" y="0"/>
                </a:cubicBezTo>
                <a:cubicBezTo>
                  <a:pt x="36637" y="0"/>
                  <a:pt x="0" y="36637"/>
                  <a:pt x="0" y="81765"/>
                </a:cubicBezTo>
                <a:cubicBezTo>
                  <a:pt x="0" y="126892"/>
                  <a:pt x="36637" y="163529"/>
                  <a:pt x="81765" y="163529"/>
                </a:cubicBezTo>
                <a:close/>
                <a:moveTo>
                  <a:pt x="108721" y="67935"/>
                </a:moveTo>
                <a:lnTo>
                  <a:pt x="83170" y="108817"/>
                </a:lnTo>
                <a:cubicBezTo>
                  <a:pt x="81828" y="110957"/>
                  <a:pt x="79529" y="112298"/>
                  <a:pt x="77006" y="112426"/>
                </a:cubicBezTo>
                <a:cubicBezTo>
                  <a:pt x="74482" y="112554"/>
                  <a:pt x="72055" y="111404"/>
                  <a:pt x="70554" y="109360"/>
                </a:cubicBezTo>
                <a:lnTo>
                  <a:pt x="55223" y="88919"/>
                </a:lnTo>
                <a:cubicBezTo>
                  <a:pt x="52668" y="85533"/>
                  <a:pt x="53371" y="80742"/>
                  <a:pt x="56756" y="78187"/>
                </a:cubicBezTo>
                <a:cubicBezTo>
                  <a:pt x="60142" y="75632"/>
                  <a:pt x="64933" y="76335"/>
                  <a:pt x="67488" y="79720"/>
                </a:cubicBezTo>
                <a:lnTo>
                  <a:pt x="76111" y="91219"/>
                </a:lnTo>
                <a:lnTo>
                  <a:pt x="95722" y="59822"/>
                </a:lnTo>
                <a:cubicBezTo>
                  <a:pt x="97958" y="56245"/>
                  <a:pt x="102685" y="55127"/>
                  <a:pt x="106294" y="57395"/>
                </a:cubicBezTo>
                <a:cubicBezTo>
                  <a:pt x="109903" y="59663"/>
                  <a:pt x="110989" y="64358"/>
                  <a:pt x="108721" y="67967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13"/>
          <p:cNvSpPr/>
          <p:nvPr/>
        </p:nvSpPr>
        <p:spPr>
          <a:xfrm>
            <a:off x="3151909" y="3792966"/>
            <a:ext cx="1653461" cy="25437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8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Struktur website hotel</a:t>
            </a:r>
            <a:endParaRPr b="0" i="0" sz="1600" u="none" cap="none" strike="noStrike"/>
          </a:p>
        </p:txBody>
      </p:sp>
      <p:sp>
        <p:nvSpPr>
          <p:cNvPr id="865" name="Google Shape;865;p13"/>
          <p:cNvSpPr/>
          <p:nvPr/>
        </p:nvSpPr>
        <p:spPr>
          <a:xfrm>
            <a:off x="6210556" y="2480191"/>
            <a:ext cx="3370516" cy="1789735"/>
          </a:xfrm>
          <a:custGeom>
            <a:rect b="b" l="l" r="r" t="t"/>
            <a:pathLst>
              <a:path extrusionOk="0" h="1789735" w="3370516">
                <a:moveTo>
                  <a:pt x="145362" y="0"/>
                </a:moveTo>
                <a:lnTo>
                  <a:pt x="3225153" y="0"/>
                </a:lnTo>
                <a:cubicBezTo>
                  <a:pt x="3305381" y="0"/>
                  <a:pt x="3370516" y="65135"/>
                  <a:pt x="3370516" y="145362"/>
                </a:cubicBezTo>
                <a:lnTo>
                  <a:pt x="3370516" y="1644372"/>
                </a:lnTo>
                <a:cubicBezTo>
                  <a:pt x="3370516" y="1724600"/>
                  <a:pt x="3305381" y="1789735"/>
                  <a:pt x="3225153" y="1789735"/>
                </a:cubicBezTo>
                <a:lnTo>
                  <a:pt x="145362" y="1789735"/>
                </a:lnTo>
                <a:cubicBezTo>
                  <a:pt x="65135" y="1789735"/>
                  <a:pt x="0" y="1724600"/>
                  <a:pt x="0" y="1644372"/>
                </a:cubicBezTo>
                <a:lnTo>
                  <a:pt x="0" y="145362"/>
                </a:lnTo>
                <a:cubicBezTo>
                  <a:pt x="0" y="65135"/>
                  <a:pt x="65135" y="0"/>
                  <a:pt x="14536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cap="flat" cmpd="sng" w="12700">
            <a:solidFill>
              <a:srgbClr val="FFFFFF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13"/>
          <p:cNvSpPr/>
          <p:nvPr/>
        </p:nvSpPr>
        <p:spPr>
          <a:xfrm>
            <a:off x="6803774" y="2739112"/>
            <a:ext cx="218039" cy="218039"/>
          </a:xfrm>
          <a:custGeom>
            <a:rect b="b" l="l" r="r" t="t"/>
            <a:pathLst>
              <a:path extrusionOk="0" h="218039" w="218039">
                <a:moveTo>
                  <a:pt x="109019" y="0"/>
                </a:moveTo>
                <a:cubicBezTo>
                  <a:pt x="48803" y="0"/>
                  <a:pt x="0" y="48803"/>
                  <a:pt x="0" y="109019"/>
                </a:cubicBezTo>
                <a:cubicBezTo>
                  <a:pt x="0" y="169236"/>
                  <a:pt x="48803" y="218039"/>
                  <a:pt x="109019" y="218039"/>
                </a:cubicBezTo>
                <a:cubicBezTo>
                  <a:pt x="138318" y="218039"/>
                  <a:pt x="164934" y="206455"/>
                  <a:pt x="184524" y="187633"/>
                </a:cubicBezTo>
                <a:cubicBezTo>
                  <a:pt x="187633" y="184652"/>
                  <a:pt x="188527" y="180010"/>
                  <a:pt x="186781" y="176092"/>
                </a:cubicBezTo>
                <a:cubicBezTo>
                  <a:pt x="185035" y="172174"/>
                  <a:pt x="180947" y="169747"/>
                  <a:pt x="176645" y="170087"/>
                </a:cubicBezTo>
                <a:cubicBezTo>
                  <a:pt x="174559" y="170258"/>
                  <a:pt x="172472" y="170343"/>
                  <a:pt x="170343" y="170343"/>
                </a:cubicBezTo>
                <a:cubicBezTo>
                  <a:pt x="127076" y="170343"/>
                  <a:pt x="91985" y="135252"/>
                  <a:pt x="91985" y="91985"/>
                </a:cubicBezTo>
                <a:cubicBezTo>
                  <a:pt x="91985" y="61281"/>
                  <a:pt x="109658" y="34665"/>
                  <a:pt x="135465" y="21804"/>
                </a:cubicBezTo>
                <a:cubicBezTo>
                  <a:pt x="139340" y="19888"/>
                  <a:pt x="141555" y="15714"/>
                  <a:pt x="141044" y="11413"/>
                </a:cubicBezTo>
                <a:cubicBezTo>
                  <a:pt x="140533" y="7112"/>
                  <a:pt x="137381" y="3620"/>
                  <a:pt x="133165" y="2683"/>
                </a:cubicBezTo>
                <a:cubicBezTo>
                  <a:pt x="125372" y="937"/>
                  <a:pt x="117281" y="0"/>
                  <a:pt x="109019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13"/>
          <p:cNvSpPr/>
          <p:nvPr/>
        </p:nvSpPr>
        <p:spPr>
          <a:xfrm>
            <a:off x="6651175" y="2702772"/>
            <a:ext cx="2761824" cy="29071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17" u="none" cap="none" strike="noStrike">
                <a:solidFill>
                  <a:srgbClr val="E9C46A"/>
                </a:solidFill>
                <a:latin typeface="Noto Sans SC"/>
                <a:ea typeface="Noto Sans SC"/>
                <a:cs typeface="Noto Sans SC"/>
                <a:sym typeface="Noto Sans SC"/>
              </a:rPr>
              <a:t>Day 2 - Back-End:</a:t>
            </a:r>
            <a:endParaRPr b="0" i="0" sz="1600" u="none" cap="none" strike="noStrike"/>
          </a:p>
        </p:txBody>
      </p:sp>
      <p:sp>
        <p:nvSpPr>
          <p:cNvPr id="868" name="Google Shape;868;p13"/>
          <p:cNvSpPr/>
          <p:nvPr/>
        </p:nvSpPr>
        <p:spPr>
          <a:xfrm>
            <a:off x="6455849" y="3184274"/>
            <a:ext cx="163529" cy="163529"/>
          </a:xfrm>
          <a:custGeom>
            <a:rect b="b" l="l" r="r" t="t"/>
            <a:pathLst>
              <a:path extrusionOk="0" h="163529" w="163529">
                <a:moveTo>
                  <a:pt x="81765" y="163529"/>
                </a:moveTo>
                <a:cubicBezTo>
                  <a:pt x="126892" y="163529"/>
                  <a:pt x="163529" y="126892"/>
                  <a:pt x="163529" y="81765"/>
                </a:cubicBezTo>
                <a:cubicBezTo>
                  <a:pt x="163529" y="36637"/>
                  <a:pt x="126892" y="0"/>
                  <a:pt x="81765" y="0"/>
                </a:cubicBezTo>
                <a:cubicBezTo>
                  <a:pt x="36637" y="0"/>
                  <a:pt x="0" y="36637"/>
                  <a:pt x="0" y="81765"/>
                </a:cubicBezTo>
                <a:cubicBezTo>
                  <a:pt x="0" y="126892"/>
                  <a:pt x="36637" y="163529"/>
                  <a:pt x="81765" y="163529"/>
                </a:cubicBezTo>
                <a:close/>
                <a:moveTo>
                  <a:pt x="108721" y="67935"/>
                </a:moveTo>
                <a:lnTo>
                  <a:pt x="83170" y="108817"/>
                </a:lnTo>
                <a:cubicBezTo>
                  <a:pt x="81828" y="110957"/>
                  <a:pt x="79529" y="112298"/>
                  <a:pt x="77006" y="112426"/>
                </a:cubicBezTo>
                <a:cubicBezTo>
                  <a:pt x="74482" y="112554"/>
                  <a:pt x="72055" y="111404"/>
                  <a:pt x="70554" y="109360"/>
                </a:cubicBezTo>
                <a:lnTo>
                  <a:pt x="55223" y="88919"/>
                </a:lnTo>
                <a:cubicBezTo>
                  <a:pt x="52668" y="85533"/>
                  <a:pt x="53371" y="80742"/>
                  <a:pt x="56756" y="78187"/>
                </a:cubicBezTo>
                <a:cubicBezTo>
                  <a:pt x="60142" y="75632"/>
                  <a:pt x="64933" y="76335"/>
                  <a:pt x="67488" y="79720"/>
                </a:cubicBezTo>
                <a:lnTo>
                  <a:pt x="76111" y="91219"/>
                </a:lnTo>
                <a:lnTo>
                  <a:pt x="95722" y="59822"/>
                </a:lnTo>
                <a:cubicBezTo>
                  <a:pt x="97958" y="56245"/>
                  <a:pt x="102685" y="55127"/>
                  <a:pt x="106294" y="57395"/>
                </a:cubicBezTo>
                <a:cubicBezTo>
                  <a:pt x="109903" y="59663"/>
                  <a:pt x="110989" y="64358"/>
                  <a:pt x="108721" y="67967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13"/>
          <p:cNvSpPr/>
          <p:nvPr/>
        </p:nvSpPr>
        <p:spPr>
          <a:xfrm>
            <a:off x="6746567" y="3138849"/>
            <a:ext cx="2162218" cy="25437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8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Arsitektur sistem &amp; database</a:t>
            </a:r>
            <a:endParaRPr b="0" i="0" sz="1600" u="none" cap="none" strike="noStrike"/>
          </a:p>
        </p:txBody>
      </p:sp>
      <p:sp>
        <p:nvSpPr>
          <p:cNvPr id="870" name="Google Shape;870;p13"/>
          <p:cNvSpPr/>
          <p:nvPr/>
        </p:nvSpPr>
        <p:spPr>
          <a:xfrm>
            <a:off x="6455849" y="3511332"/>
            <a:ext cx="163529" cy="163529"/>
          </a:xfrm>
          <a:custGeom>
            <a:rect b="b" l="l" r="r" t="t"/>
            <a:pathLst>
              <a:path extrusionOk="0" h="163529" w="163529">
                <a:moveTo>
                  <a:pt x="81765" y="163529"/>
                </a:moveTo>
                <a:cubicBezTo>
                  <a:pt x="126892" y="163529"/>
                  <a:pt x="163529" y="126892"/>
                  <a:pt x="163529" y="81765"/>
                </a:cubicBezTo>
                <a:cubicBezTo>
                  <a:pt x="163529" y="36637"/>
                  <a:pt x="126892" y="0"/>
                  <a:pt x="81765" y="0"/>
                </a:cubicBezTo>
                <a:cubicBezTo>
                  <a:pt x="36637" y="0"/>
                  <a:pt x="0" y="36637"/>
                  <a:pt x="0" y="81765"/>
                </a:cubicBezTo>
                <a:cubicBezTo>
                  <a:pt x="0" y="126892"/>
                  <a:pt x="36637" y="163529"/>
                  <a:pt x="81765" y="163529"/>
                </a:cubicBezTo>
                <a:close/>
                <a:moveTo>
                  <a:pt x="108721" y="67935"/>
                </a:moveTo>
                <a:lnTo>
                  <a:pt x="83170" y="108817"/>
                </a:lnTo>
                <a:cubicBezTo>
                  <a:pt x="81828" y="110957"/>
                  <a:pt x="79529" y="112298"/>
                  <a:pt x="77006" y="112426"/>
                </a:cubicBezTo>
                <a:cubicBezTo>
                  <a:pt x="74482" y="112554"/>
                  <a:pt x="72055" y="111404"/>
                  <a:pt x="70554" y="109360"/>
                </a:cubicBezTo>
                <a:lnTo>
                  <a:pt x="55223" y="88919"/>
                </a:lnTo>
                <a:cubicBezTo>
                  <a:pt x="52668" y="85533"/>
                  <a:pt x="53371" y="80742"/>
                  <a:pt x="56756" y="78187"/>
                </a:cubicBezTo>
                <a:cubicBezTo>
                  <a:pt x="60142" y="75632"/>
                  <a:pt x="64933" y="76335"/>
                  <a:pt x="67488" y="79720"/>
                </a:cubicBezTo>
                <a:lnTo>
                  <a:pt x="76111" y="91219"/>
                </a:lnTo>
                <a:lnTo>
                  <a:pt x="95722" y="59822"/>
                </a:lnTo>
                <a:cubicBezTo>
                  <a:pt x="97958" y="56245"/>
                  <a:pt x="102685" y="55127"/>
                  <a:pt x="106294" y="57395"/>
                </a:cubicBezTo>
                <a:cubicBezTo>
                  <a:pt x="109903" y="59663"/>
                  <a:pt x="110989" y="64358"/>
                  <a:pt x="108721" y="67967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13"/>
          <p:cNvSpPr/>
          <p:nvPr/>
        </p:nvSpPr>
        <p:spPr>
          <a:xfrm>
            <a:off x="6746567" y="3465908"/>
            <a:ext cx="2689145" cy="25437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8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Proses booking &amp; payment gateway</a:t>
            </a:r>
            <a:endParaRPr b="0" i="0" sz="1600" u="none" cap="none" strike="noStrike"/>
          </a:p>
        </p:txBody>
      </p:sp>
      <p:sp>
        <p:nvSpPr>
          <p:cNvPr id="872" name="Google Shape;872;p13"/>
          <p:cNvSpPr/>
          <p:nvPr/>
        </p:nvSpPr>
        <p:spPr>
          <a:xfrm>
            <a:off x="6455849" y="3838390"/>
            <a:ext cx="163529" cy="163529"/>
          </a:xfrm>
          <a:custGeom>
            <a:rect b="b" l="l" r="r" t="t"/>
            <a:pathLst>
              <a:path extrusionOk="0" h="163529" w="163529">
                <a:moveTo>
                  <a:pt x="81765" y="163529"/>
                </a:moveTo>
                <a:cubicBezTo>
                  <a:pt x="126892" y="163529"/>
                  <a:pt x="163529" y="126892"/>
                  <a:pt x="163529" y="81765"/>
                </a:cubicBezTo>
                <a:cubicBezTo>
                  <a:pt x="163529" y="36637"/>
                  <a:pt x="126892" y="0"/>
                  <a:pt x="81765" y="0"/>
                </a:cubicBezTo>
                <a:cubicBezTo>
                  <a:pt x="36637" y="0"/>
                  <a:pt x="0" y="36637"/>
                  <a:pt x="0" y="81765"/>
                </a:cubicBezTo>
                <a:cubicBezTo>
                  <a:pt x="0" y="126892"/>
                  <a:pt x="36637" y="163529"/>
                  <a:pt x="81765" y="163529"/>
                </a:cubicBezTo>
                <a:close/>
                <a:moveTo>
                  <a:pt x="108721" y="67935"/>
                </a:moveTo>
                <a:lnTo>
                  <a:pt x="83170" y="108817"/>
                </a:lnTo>
                <a:cubicBezTo>
                  <a:pt x="81828" y="110957"/>
                  <a:pt x="79529" y="112298"/>
                  <a:pt x="77006" y="112426"/>
                </a:cubicBezTo>
                <a:cubicBezTo>
                  <a:pt x="74482" y="112554"/>
                  <a:pt x="72055" y="111404"/>
                  <a:pt x="70554" y="109360"/>
                </a:cubicBezTo>
                <a:lnTo>
                  <a:pt x="55223" y="88919"/>
                </a:lnTo>
                <a:cubicBezTo>
                  <a:pt x="52668" y="85533"/>
                  <a:pt x="53371" y="80742"/>
                  <a:pt x="56756" y="78187"/>
                </a:cubicBezTo>
                <a:cubicBezTo>
                  <a:pt x="60142" y="75632"/>
                  <a:pt x="64933" y="76335"/>
                  <a:pt x="67488" y="79720"/>
                </a:cubicBezTo>
                <a:lnTo>
                  <a:pt x="76111" y="91219"/>
                </a:lnTo>
                <a:lnTo>
                  <a:pt x="95722" y="59822"/>
                </a:lnTo>
                <a:cubicBezTo>
                  <a:pt x="97958" y="56245"/>
                  <a:pt x="102685" y="55127"/>
                  <a:pt x="106294" y="57395"/>
                </a:cubicBezTo>
                <a:cubicBezTo>
                  <a:pt x="109903" y="59663"/>
                  <a:pt x="110989" y="64358"/>
                  <a:pt x="108721" y="67967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3"/>
          <p:cNvSpPr/>
          <p:nvPr/>
        </p:nvSpPr>
        <p:spPr>
          <a:xfrm>
            <a:off x="6746567" y="3792966"/>
            <a:ext cx="2343917" cy="25437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8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Full stack integration &amp; security</a:t>
            </a:r>
            <a:endParaRPr b="0" i="0" sz="1600" u="none" cap="none" strike="noStrike"/>
          </a:p>
        </p:txBody>
      </p:sp>
      <p:sp>
        <p:nvSpPr>
          <p:cNvPr id="874" name="Google Shape;874;p13"/>
          <p:cNvSpPr/>
          <p:nvPr/>
        </p:nvSpPr>
        <p:spPr>
          <a:xfrm>
            <a:off x="2031480" y="4569729"/>
            <a:ext cx="8131028" cy="1389997"/>
          </a:xfrm>
          <a:custGeom>
            <a:rect b="b" l="l" r="r" t="t"/>
            <a:pathLst>
              <a:path extrusionOk="0" h="1389997" w="8131028">
                <a:moveTo>
                  <a:pt x="145366" y="0"/>
                </a:moveTo>
                <a:lnTo>
                  <a:pt x="7985662" y="0"/>
                </a:lnTo>
                <a:cubicBezTo>
                  <a:pt x="8065946" y="0"/>
                  <a:pt x="8131028" y="65083"/>
                  <a:pt x="8131028" y="145366"/>
                </a:cubicBezTo>
                <a:lnTo>
                  <a:pt x="8131028" y="1244631"/>
                </a:lnTo>
                <a:cubicBezTo>
                  <a:pt x="8131028" y="1324914"/>
                  <a:pt x="8065946" y="1389997"/>
                  <a:pt x="7985662" y="1389997"/>
                </a:cubicBezTo>
                <a:lnTo>
                  <a:pt x="145366" y="1389997"/>
                </a:lnTo>
                <a:cubicBezTo>
                  <a:pt x="65083" y="1389997"/>
                  <a:pt x="0" y="1324914"/>
                  <a:pt x="0" y="1244631"/>
                </a:cubicBezTo>
                <a:lnTo>
                  <a:pt x="0" y="145366"/>
                </a:lnTo>
                <a:cubicBezTo>
                  <a:pt x="0" y="65136"/>
                  <a:pt x="65136" y="0"/>
                  <a:pt x="14536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cap="flat" cmpd="sng" w="12700">
            <a:solidFill>
              <a:srgbClr val="FFFFFF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13"/>
          <p:cNvSpPr/>
          <p:nvPr/>
        </p:nvSpPr>
        <p:spPr>
          <a:xfrm>
            <a:off x="2199551" y="4792310"/>
            <a:ext cx="7794885" cy="29071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17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Next Steps</a:t>
            </a:r>
            <a:endParaRPr b="0" i="0" sz="1600" u="none" cap="none" strike="noStrike"/>
          </a:p>
        </p:txBody>
      </p:sp>
      <p:sp>
        <p:nvSpPr>
          <p:cNvPr id="876" name="Google Shape;876;p13"/>
          <p:cNvSpPr/>
          <p:nvPr/>
        </p:nvSpPr>
        <p:spPr>
          <a:xfrm>
            <a:off x="2222263" y="5373747"/>
            <a:ext cx="272548" cy="218039"/>
          </a:xfrm>
          <a:custGeom>
            <a:rect b="b" l="l" r="r" t="t"/>
            <a:pathLst>
              <a:path extrusionOk="0" h="218039" w="272548">
                <a:moveTo>
                  <a:pt x="27255" y="40882"/>
                </a:moveTo>
                <a:cubicBezTo>
                  <a:pt x="27255" y="25850"/>
                  <a:pt x="39477" y="13627"/>
                  <a:pt x="54510" y="13627"/>
                </a:cubicBezTo>
                <a:lnTo>
                  <a:pt x="218039" y="13627"/>
                </a:lnTo>
                <a:cubicBezTo>
                  <a:pt x="233071" y="13627"/>
                  <a:pt x="245294" y="25850"/>
                  <a:pt x="245294" y="40882"/>
                </a:cubicBezTo>
                <a:lnTo>
                  <a:pt x="245294" y="143088"/>
                </a:lnTo>
                <a:lnTo>
                  <a:pt x="218039" y="143088"/>
                </a:lnTo>
                <a:lnTo>
                  <a:pt x="218039" y="40882"/>
                </a:lnTo>
                <a:lnTo>
                  <a:pt x="54510" y="40882"/>
                </a:lnTo>
                <a:lnTo>
                  <a:pt x="54510" y="143088"/>
                </a:lnTo>
                <a:lnTo>
                  <a:pt x="27255" y="143088"/>
                </a:lnTo>
                <a:lnTo>
                  <a:pt x="27255" y="40882"/>
                </a:lnTo>
                <a:close/>
                <a:moveTo>
                  <a:pt x="0" y="171706"/>
                </a:moveTo>
                <a:cubicBezTo>
                  <a:pt x="0" y="167191"/>
                  <a:pt x="3662" y="163529"/>
                  <a:pt x="8176" y="163529"/>
                </a:cubicBezTo>
                <a:lnTo>
                  <a:pt x="264372" y="163529"/>
                </a:lnTo>
                <a:cubicBezTo>
                  <a:pt x="268886" y="163529"/>
                  <a:pt x="272548" y="167191"/>
                  <a:pt x="272548" y="171706"/>
                </a:cubicBezTo>
                <a:cubicBezTo>
                  <a:pt x="272548" y="189762"/>
                  <a:pt x="257899" y="204411"/>
                  <a:pt x="239843" y="204411"/>
                </a:cubicBezTo>
                <a:lnTo>
                  <a:pt x="32706" y="204411"/>
                </a:lnTo>
                <a:cubicBezTo>
                  <a:pt x="14649" y="204411"/>
                  <a:pt x="0" y="189762"/>
                  <a:pt x="0" y="171706"/>
                </a:cubicBezTo>
                <a:close/>
                <a:moveTo>
                  <a:pt x="119666" y="89004"/>
                </a:moveTo>
                <a:lnTo>
                  <a:pt x="106464" y="102206"/>
                </a:lnTo>
                <a:lnTo>
                  <a:pt x="119666" y="115407"/>
                </a:lnTo>
                <a:cubicBezTo>
                  <a:pt x="123669" y="119410"/>
                  <a:pt x="123669" y="125883"/>
                  <a:pt x="119666" y="129844"/>
                </a:cubicBezTo>
                <a:cubicBezTo>
                  <a:pt x="115663" y="133804"/>
                  <a:pt x="109190" y="133847"/>
                  <a:pt x="105229" y="129844"/>
                </a:cubicBezTo>
                <a:lnTo>
                  <a:pt x="84788" y="109403"/>
                </a:lnTo>
                <a:cubicBezTo>
                  <a:pt x="80785" y="105400"/>
                  <a:pt x="80785" y="98927"/>
                  <a:pt x="84788" y="94966"/>
                </a:cubicBezTo>
                <a:lnTo>
                  <a:pt x="105229" y="74525"/>
                </a:lnTo>
                <a:cubicBezTo>
                  <a:pt x="109232" y="70522"/>
                  <a:pt x="115705" y="70522"/>
                  <a:pt x="119666" y="74525"/>
                </a:cubicBezTo>
                <a:cubicBezTo>
                  <a:pt x="123626" y="78528"/>
                  <a:pt x="123669" y="85001"/>
                  <a:pt x="119666" y="88962"/>
                </a:cubicBezTo>
                <a:close/>
                <a:moveTo>
                  <a:pt x="167362" y="74525"/>
                </a:moveTo>
                <a:lnTo>
                  <a:pt x="187803" y="94966"/>
                </a:lnTo>
                <a:cubicBezTo>
                  <a:pt x="191806" y="98969"/>
                  <a:pt x="191806" y="105442"/>
                  <a:pt x="187803" y="109403"/>
                </a:cubicBezTo>
                <a:lnTo>
                  <a:pt x="167362" y="129844"/>
                </a:lnTo>
                <a:cubicBezTo>
                  <a:pt x="163359" y="133847"/>
                  <a:pt x="156886" y="133847"/>
                  <a:pt x="152925" y="129844"/>
                </a:cubicBezTo>
                <a:cubicBezTo>
                  <a:pt x="148965" y="125841"/>
                  <a:pt x="148922" y="119368"/>
                  <a:pt x="152925" y="115407"/>
                </a:cubicBezTo>
                <a:lnTo>
                  <a:pt x="166127" y="102206"/>
                </a:lnTo>
                <a:lnTo>
                  <a:pt x="152925" y="89004"/>
                </a:lnTo>
                <a:cubicBezTo>
                  <a:pt x="148922" y="85001"/>
                  <a:pt x="148922" y="78528"/>
                  <a:pt x="152925" y="74568"/>
                </a:cubicBezTo>
                <a:cubicBezTo>
                  <a:pt x="156928" y="70607"/>
                  <a:pt x="163401" y="70564"/>
                  <a:pt x="167362" y="74568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13"/>
          <p:cNvSpPr/>
          <p:nvPr/>
        </p:nvSpPr>
        <p:spPr>
          <a:xfrm>
            <a:off x="2529022" y="5228387"/>
            <a:ext cx="2044113" cy="50875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8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Praktik membuat project sederhana</a:t>
            </a:r>
            <a:endParaRPr b="0" i="0" sz="1600" u="none" cap="none" strike="noStrike"/>
          </a:p>
        </p:txBody>
      </p:sp>
      <p:sp>
        <p:nvSpPr>
          <p:cNvPr id="878" name="Google Shape;878;p13"/>
          <p:cNvSpPr/>
          <p:nvPr/>
        </p:nvSpPr>
        <p:spPr>
          <a:xfrm>
            <a:off x="4828934" y="5373747"/>
            <a:ext cx="190784" cy="218039"/>
          </a:xfrm>
          <a:custGeom>
            <a:rect b="b" l="l" r="r" t="t"/>
            <a:pathLst>
              <a:path extrusionOk="0" h="218039" w="190784">
                <a:moveTo>
                  <a:pt x="163529" y="218039"/>
                </a:moveTo>
                <a:lnTo>
                  <a:pt x="40882" y="218039"/>
                </a:lnTo>
                <a:cubicBezTo>
                  <a:pt x="18312" y="218039"/>
                  <a:pt x="0" y="199727"/>
                  <a:pt x="0" y="177156"/>
                </a:cubicBezTo>
                <a:lnTo>
                  <a:pt x="0" y="40882"/>
                </a:lnTo>
                <a:cubicBezTo>
                  <a:pt x="0" y="18312"/>
                  <a:pt x="18312" y="0"/>
                  <a:pt x="40882" y="0"/>
                </a:cubicBezTo>
                <a:lnTo>
                  <a:pt x="170343" y="0"/>
                </a:lnTo>
                <a:cubicBezTo>
                  <a:pt x="181628" y="0"/>
                  <a:pt x="190784" y="9156"/>
                  <a:pt x="190784" y="20441"/>
                </a:cubicBezTo>
                <a:lnTo>
                  <a:pt x="190784" y="143088"/>
                </a:lnTo>
                <a:cubicBezTo>
                  <a:pt x="190784" y="151988"/>
                  <a:pt x="185077" y="159569"/>
                  <a:pt x="177156" y="162379"/>
                </a:cubicBezTo>
                <a:lnTo>
                  <a:pt x="177156" y="190784"/>
                </a:lnTo>
                <a:cubicBezTo>
                  <a:pt x="184694" y="190784"/>
                  <a:pt x="190784" y="196874"/>
                  <a:pt x="190784" y="204411"/>
                </a:cubicBezTo>
                <a:cubicBezTo>
                  <a:pt x="190784" y="211949"/>
                  <a:pt x="184694" y="218039"/>
                  <a:pt x="177156" y="218039"/>
                </a:cubicBezTo>
                <a:lnTo>
                  <a:pt x="163529" y="218039"/>
                </a:lnTo>
                <a:close/>
                <a:moveTo>
                  <a:pt x="40882" y="163529"/>
                </a:moveTo>
                <a:cubicBezTo>
                  <a:pt x="33345" y="163529"/>
                  <a:pt x="27255" y="169619"/>
                  <a:pt x="27255" y="177156"/>
                </a:cubicBezTo>
                <a:cubicBezTo>
                  <a:pt x="27255" y="184694"/>
                  <a:pt x="33345" y="190784"/>
                  <a:pt x="40882" y="190784"/>
                </a:cubicBezTo>
                <a:lnTo>
                  <a:pt x="149902" y="190784"/>
                </a:lnTo>
                <a:lnTo>
                  <a:pt x="149902" y="163529"/>
                </a:lnTo>
                <a:lnTo>
                  <a:pt x="40882" y="163529"/>
                </a:lnTo>
                <a:close/>
                <a:moveTo>
                  <a:pt x="54510" y="64730"/>
                </a:moveTo>
                <a:cubicBezTo>
                  <a:pt x="54510" y="70394"/>
                  <a:pt x="59066" y="74951"/>
                  <a:pt x="64730" y="74951"/>
                </a:cubicBezTo>
                <a:lnTo>
                  <a:pt x="139681" y="74951"/>
                </a:lnTo>
                <a:cubicBezTo>
                  <a:pt x="145345" y="74951"/>
                  <a:pt x="149902" y="70394"/>
                  <a:pt x="149902" y="64730"/>
                </a:cubicBezTo>
                <a:cubicBezTo>
                  <a:pt x="149902" y="59066"/>
                  <a:pt x="145345" y="54510"/>
                  <a:pt x="139681" y="54510"/>
                </a:cubicBezTo>
                <a:lnTo>
                  <a:pt x="64730" y="54510"/>
                </a:lnTo>
                <a:cubicBezTo>
                  <a:pt x="59066" y="54510"/>
                  <a:pt x="54510" y="59066"/>
                  <a:pt x="54510" y="64730"/>
                </a:cubicBezTo>
                <a:close/>
                <a:moveTo>
                  <a:pt x="64730" y="95392"/>
                </a:moveTo>
                <a:cubicBezTo>
                  <a:pt x="59066" y="95392"/>
                  <a:pt x="54510" y="99949"/>
                  <a:pt x="54510" y="105613"/>
                </a:cubicBezTo>
                <a:cubicBezTo>
                  <a:pt x="54510" y="111276"/>
                  <a:pt x="59066" y="115833"/>
                  <a:pt x="64730" y="115833"/>
                </a:cubicBezTo>
                <a:lnTo>
                  <a:pt x="139681" y="115833"/>
                </a:lnTo>
                <a:cubicBezTo>
                  <a:pt x="145345" y="115833"/>
                  <a:pt x="149902" y="111276"/>
                  <a:pt x="149902" y="105613"/>
                </a:cubicBezTo>
                <a:cubicBezTo>
                  <a:pt x="149902" y="99949"/>
                  <a:pt x="145345" y="95392"/>
                  <a:pt x="139681" y="95392"/>
                </a:cubicBezTo>
                <a:lnTo>
                  <a:pt x="64730" y="95392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13"/>
          <p:cNvSpPr/>
          <p:nvPr/>
        </p:nvSpPr>
        <p:spPr>
          <a:xfrm>
            <a:off x="5094810" y="5228387"/>
            <a:ext cx="2044113" cy="50875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8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Pelajari framework (React, Node.js)</a:t>
            </a:r>
            <a:endParaRPr b="0" i="0" sz="1600" u="none" cap="none" strike="noStrike"/>
          </a:p>
        </p:txBody>
      </p:sp>
      <p:sp>
        <p:nvSpPr>
          <p:cNvPr id="880" name="Google Shape;880;p13"/>
          <p:cNvSpPr/>
          <p:nvPr/>
        </p:nvSpPr>
        <p:spPr>
          <a:xfrm>
            <a:off x="7353414" y="5373747"/>
            <a:ext cx="272548" cy="218039"/>
          </a:xfrm>
          <a:custGeom>
            <a:rect b="b" l="l" r="r" t="t"/>
            <a:pathLst>
              <a:path extrusionOk="0" h="218039" w="272548">
                <a:moveTo>
                  <a:pt x="136274" y="6814"/>
                </a:moveTo>
                <a:cubicBezTo>
                  <a:pt x="160718" y="6814"/>
                  <a:pt x="180563" y="26659"/>
                  <a:pt x="180563" y="51103"/>
                </a:cubicBezTo>
                <a:cubicBezTo>
                  <a:pt x="180563" y="75547"/>
                  <a:pt x="160718" y="95392"/>
                  <a:pt x="136274" y="95392"/>
                </a:cubicBezTo>
                <a:cubicBezTo>
                  <a:pt x="111830" y="95392"/>
                  <a:pt x="91985" y="75547"/>
                  <a:pt x="91985" y="51103"/>
                </a:cubicBezTo>
                <a:cubicBezTo>
                  <a:pt x="91985" y="26659"/>
                  <a:pt x="111830" y="6814"/>
                  <a:pt x="136274" y="6814"/>
                </a:cubicBezTo>
                <a:close/>
                <a:moveTo>
                  <a:pt x="40882" y="37475"/>
                </a:moveTo>
                <a:cubicBezTo>
                  <a:pt x="57805" y="37475"/>
                  <a:pt x="71544" y="51214"/>
                  <a:pt x="71544" y="68137"/>
                </a:cubicBezTo>
                <a:cubicBezTo>
                  <a:pt x="71544" y="85060"/>
                  <a:pt x="57805" y="98799"/>
                  <a:pt x="40882" y="98799"/>
                </a:cubicBezTo>
                <a:cubicBezTo>
                  <a:pt x="23960" y="98799"/>
                  <a:pt x="10221" y="85060"/>
                  <a:pt x="10221" y="68137"/>
                </a:cubicBezTo>
                <a:cubicBezTo>
                  <a:pt x="10221" y="51214"/>
                  <a:pt x="23960" y="37475"/>
                  <a:pt x="40882" y="37475"/>
                </a:cubicBezTo>
                <a:close/>
                <a:moveTo>
                  <a:pt x="0" y="177156"/>
                </a:moveTo>
                <a:cubicBezTo>
                  <a:pt x="0" y="147048"/>
                  <a:pt x="24402" y="122647"/>
                  <a:pt x="54510" y="122647"/>
                </a:cubicBezTo>
                <a:cubicBezTo>
                  <a:pt x="59961" y="122647"/>
                  <a:pt x="65241" y="123456"/>
                  <a:pt x="70224" y="124946"/>
                </a:cubicBezTo>
                <a:cubicBezTo>
                  <a:pt x="56213" y="140618"/>
                  <a:pt x="47696" y="161315"/>
                  <a:pt x="47696" y="183970"/>
                </a:cubicBezTo>
                <a:lnTo>
                  <a:pt x="47696" y="190784"/>
                </a:lnTo>
                <a:cubicBezTo>
                  <a:pt x="47696" y="195639"/>
                  <a:pt x="48718" y="200238"/>
                  <a:pt x="50549" y="204411"/>
                </a:cubicBezTo>
                <a:lnTo>
                  <a:pt x="13627" y="204411"/>
                </a:lnTo>
                <a:cubicBezTo>
                  <a:pt x="6090" y="204411"/>
                  <a:pt x="0" y="198322"/>
                  <a:pt x="0" y="190784"/>
                </a:cubicBezTo>
                <a:lnTo>
                  <a:pt x="0" y="177156"/>
                </a:lnTo>
                <a:close/>
                <a:moveTo>
                  <a:pt x="221999" y="204411"/>
                </a:moveTo>
                <a:cubicBezTo>
                  <a:pt x="223830" y="200238"/>
                  <a:pt x="224852" y="195639"/>
                  <a:pt x="224852" y="190784"/>
                </a:cubicBezTo>
                <a:lnTo>
                  <a:pt x="224852" y="183970"/>
                </a:lnTo>
                <a:cubicBezTo>
                  <a:pt x="224852" y="161315"/>
                  <a:pt x="216335" y="140618"/>
                  <a:pt x="202325" y="124946"/>
                </a:cubicBezTo>
                <a:cubicBezTo>
                  <a:pt x="207307" y="123456"/>
                  <a:pt x="212588" y="122647"/>
                  <a:pt x="218039" y="122647"/>
                </a:cubicBezTo>
                <a:cubicBezTo>
                  <a:pt x="248147" y="122647"/>
                  <a:pt x="272548" y="147048"/>
                  <a:pt x="272548" y="177156"/>
                </a:cubicBezTo>
                <a:lnTo>
                  <a:pt x="272548" y="190784"/>
                </a:lnTo>
                <a:cubicBezTo>
                  <a:pt x="272548" y="198322"/>
                  <a:pt x="266459" y="204411"/>
                  <a:pt x="258921" y="204411"/>
                </a:cubicBezTo>
                <a:lnTo>
                  <a:pt x="221999" y="204411"/>
                </a:lnTo>
                <a:close/>
                <a:moveTo>
                  <a:pt x="201004" y="68137"/>
                </a:moveTo>
                <a:cubicBezTo>
                  <a:pt x="201004" y="51214"/>
                  <a:pt x="214744" y="37475"/>
                  <a:pt x="231666" y="37475"/>
                </a:cubicBezTo>
                <a:cubicBezTo>
                  <a:pt x="248589" y="37475"/>
                  <a:pt x="262328" y="51214"/>
                  <a:pt x="262328" y="68137"/>
                </a:cubicBezTo>
                <a:cubicBezTo>
                  <a:pt x="262328" y="85060"/>
                  <a:pt x="248589" y="98799"/>
                  <a:pt x="231666" y="98799"/>
                </a:cubicBezTo>
                <a:cubicBezTo>
                  <a:pt x="214744" y="98799"/>
                  <a:pt x="201004" y="85060"/>
                  <a:pt x="201004" y="68137"/>
                </a:cubicBezTo>
                <a:close/>
                <a:moveTo>
                  <a:pt x="68137" y="183970"/>
                </a:moveTo>
                <a:cubicBezTo>
                  <a:pt x="68137" y="146324"/>
                  <a:pt x="98628" y="115833"/>
                  <a:pt x="136274" y="115833"/>
                </a:cubicBezTo>
                <a:cubicBezTo>
                  <a:pt x="173920" y="115833"/>
                  <a:pt x="204411" y="146324"/>
                  <a:pt x="204411" y="183970"/>
                </a:cubicBezTo>
                <a:lnTo>
                  <a:pt x="204411" y="190784"/>
                </a:lnTo>
                <a:cubicBezTo>
                  <a:pt x="204411" y="198322"/>
                  <a:pt x="198322" y="204411"/>
                  <a:pt x="190784" y="204411"/>
                </a:cubicBezTo>
                <a:lnTo>
                  <a:pt x="81765" y="204411"/>
                </a:lnTo>
                <a:cubicBezTo>
                  <a:pt x="74227" y="204411"/>
                  <a:pt x="68137" y="198322"/>
                  <a:pt x="68137" y="190784"/>
                </a:cubicBezTo>
                <a:lnTo>
                  <a:pt x="68137" y="183970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13"/>
          <p:cNvSpPr/>
          <p:nvPr/>
        </p:nvSpPr>
        <p:spPr>
          <a:xfrm>
            <a:off x="7660456" y="5228387"/>
            <a:ext cx="2316662" cy="50875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88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Bergabung dengan komunitas developer</a:t>
            </a:r>
            <a:endParaRPr b="0" i="0" sz="1600" u="none" cap="none" strike="noStrike"/>
          </a:p>
        </p:txBody>
      </p:sp>
      <p:sp>
        <p:nvSpPr>
          <p:cNvPr id="882" name="Google Shape;882;p13"/>
          <p:cNvSpPr/>
          <p:nvPr/>
        </p:nvSpPr>
        <p:spPr>
          <a:xfrm>
            <a:off x="4273048" y="6310492"/>
            <a:ext cx="36522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17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Terima kasih &amp; selamat belajar! 🚀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b="0" i="0" sz="1600" u="none" cap="none" strike="noStrike"/>
          </a:p>
        </p:txBody>
      </p:sp>
      <p:sp>
        <p:nvSpPr>
          <p:cNvPr id="36" name="Google Shape;36;p2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Apa yang Akan Kita Pelajari Hari Ini?</a:t>
            </a:r>
            <a:endParaRPr b="0" i="0" sz="1600" u="none" cap="none" strike="noStrike"/>
          </a:p>
        </p:txBody>
      </p:sp>
      <p:sp>
        <p:nvSpPr>
          <p:cNvPr id="37" name="Google Shape;37;p2"/>
          <p:cNvSpPr/>
          <p:nvPr/>
        </p:nvSpPr>
        <p:spPr>
          <a:xfrm>
            <a:off x="381000" y="1333500"/>
            <a:ext cx="5619750" cy="1981200"/>
          </a:xfrm>
          <a:custGeom>
            <a:rect b="b" l="l" r="r" t="t"/>
            <a:pathLst>
              <a:path extrusionOk="0" h="1981200" w="5619750">
                <a:moveTo>
                  <a:pt x="152394" y="0"/>
                </a:moveTo>
                <a:lnTo>
                  <a:pt x="5467356" y="0"/>
                </a:lnTo>
                <a:cubicBezTo>
                  <a:pt x="5551521" y="0"/>
                  <a:pt x="5619750" y="68229"/>
                  <a:pt x="5619750" y="152394"/>
                </a:cubicBezTo>
                <a:lnTo>
                  <a:pt x="5619750" y="1828806"/>
                </a:lnTo>
                <a:cubicBezTo>
                  <a:pt x="5619750" y="1912971"/>
                  <a:pt x="5551521" y="1981200"/>
                  <a:pt x="5467356" y="1981200"/>
                </a:cubicBezTo>
                <a:lnTo>
                  <a:pt x="152394" y="1981200"/>
                </a:lnTo>
                <a:cubicBezTo>
                  <a:pt x="68229" y="1981200"/>
                  <a:pt x="0" y="1912971"/>
                  <a:pt x="0" y="18288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609600" y="1562100"/>
            <a:ext cx="609600" cy="609600"/>
          </a:xfrm>
          <a:custGeom>
            <a:rect b="b" l="l" r="r" t="t"/>
            <a:pathLst>
              <a:path extrusionOk="0" h="609600" w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8163" y="1562100"/>
            <a:ext cx="752475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5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01</a:t>
            </a:r>
            <a:endParaRPr b="0" i="0" sz="1600" u="none" cap="none" strike="noStrike"/>
          </a:p>
        </p:txBody>
      </p:sp>
      <p:sp>
        <p:nvSpPr>
          <p:cNvPr id="40" name="Google Shape;40;p2"/>
          <p:cNvSpPr/>
          <p:nvPr/>
        </p:nvSpPr>
        <p:spPr>
          <a:xfrm>
            <a:off x="1371600" y="1562100"/>
            <a:ext cx="4514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Pengenalan Back-End untuk Website Hotel</a:t>
            </a:r>
            <a:endParaRPr b="0" i="0" sz="1600" u="none" cap="none" strike="noStrike"/>
          </a:p>
        </p:txBody>
      </p:sp>
      <p:sp>
        <p:nvSpPr>
          <p:cNvPr id="41" name="Google Shape;41;p2"/>
          <p:cNvSpPr/>
          <p:nvPr/>
        </p:nvSpPr>
        <p:spPr>
          <a:xfrm>
            <a:off x="1371600" y="2247900"/>
            <a:ext cx="447675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Memahami bagaimana server, database, dan API bekerja di balik layar website hotel</a:t>
            </a:r>
            <a:endParaRPr b="0" i="0" sz="1600" u="none" cap="none" strike="noStrike"/>
          </a:p>
        </p:txBody>
      </p:sp>
      <p:sp>
        <p:nvSpPr>
          <p:cNvPr id="42" name="Google Shape;42;p2"/>
          <p:cNvSpPr/>
          <p:nvPr/>
        </p:nvSpPr>
        <p:spPr>
          <a:xfrm>
            <a:off x="645319" y="2895600"/>
            <a:ext cx="166688" cy="190500"/>
          </a:xfrm>
          <a:custGeom>
            <a:rect b="b" l="l" r="r" t="t"/>
            <a:pathLst>
              <a:path extrusionOk="0" h="190500" w="166688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59531"/>
                </a:lnTo>
                <a:cubicBezTo>
                  <a:pt x="0" y="72665"/>
                  <a:pt x="10678" y="83344"/>
                  <a:pt x="23812" y="83344"/>
                </a:cubicBezTo>
                <a:lnTo>
                  <a:pt x="142875" y="83344"/>
                </a:lnTo>
                <a:cubicBezTo>
                  <a:pt x="156009" y="83344"/>
                  <a:pt x="166688" y="72665"/>
                  <a:pt x="166688" y="59531"/>
                </a:cubicBezTo>
                <a:lnTo>
                  <a:pt x="166688" y="35719"/>
                </a:lnTo>
                <a:cubicBezTo>
                  <a:pt x="166688" y="22585"/>
                  <a:pt x="156009" y="11906"/>
                  <a:pt x="142875" y="11906"/>
                </a:cubicBezTo>
                <a:lnTo>
                  <a:pt x="23812" y="11906"/>
                </a:lnTo>
                <a:close/>
                <a:moveTo>
                  <a:pt x="104180" y="38695"/>
                </a:moveTo>
                <a:cubicBezTo>
                  <a:pt x="109108" y="38695"/>
                  <a:pt x="113109" y="42697"/>
                  <a:pt x="113109" y="47625"/>
                </a:cubicBezTo>
                <a:cubicBezTo>
                  <a:pt x="113109" y="52553"/>
                  <a:pt x="109108" y="56555"/>
                  <a:pt x="104180" y="56555"/>
                </a:cubicBezTo>
                <a:cubicBezTo>
                  <a:pt x="99251" y="56555"/>
                  <a:pt x="95250" y="52553"/>
                  <a:pt x="95250" y="47625"/>
                </a:cubicBezTo>
                <a:cubicBezTo>
                  <a:pt x="95250" y="42697"/>
                  <a:pt x="99251" y="38695"/>
                  <a:pt x="104180" y="38695"/>
                </a:cubicBezTo>
                <a:close/>
                <a:moveTo>
                  <a:pt x="125016" y="47625"/>
                </a:moveTo>
                <a:cubicBezTo>
                  <a:pt x="125016" y="42697"/>
                  <a:pt x="129017" y="38695"/>
                  <a:pt x="133945" y="38695"/>
                </a:cubicBezTo>
                <a:cubicBezTo>
                  <a:pt x="138874" y="38695"/>
                  <a:pt x="142875" y="42697"/>
                  <a:pt x="142875" y="47625"/>
                </a:cubicBezTo>
                <a:cubicBezTo>
                  <a:pt x="142875" y="52553"/>
                  <a:pt x="138874" y="56555"/>
                  <a:pt x="133945" y="56555"/>
                </a:cubicBezTo>
                <a:cubicBezTo>
                  <a:pt x="129017" y="56555"/>
                  <a:pt x="125016" y="52553"/>
                  <a:pt x="125016" y="47625"/>
                </a:cubicBezTo>
                <a:close/>
                <a:moveTo>
                  <a:pt x="23812" y="107156"/>
                </a:moveTo>
                <a:cubicBezTo>
                  <a:pt x="10678" y="107156"/>
                  <a:pt x="0" y="117835"/>
                  <a:pt x="0" y="13096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30969"/>
                </a:lnTo>
                <a:cubicBezTo>
                  <a:pt x="166688" y="117835"/>
                  <a:pt x="156009" y="107156"/>
                  <a:pt x="142875" y="107156"/>
                </a:cubicBezTo>
                <a:lnTo>
                  <a:pt x="23812" y="107156"/>
                </a:lnTo>
                <a:close/>
                <a:moveTo>
                  <a:pt x="104180" y="133945"/>
                </a:moveTo>
                <a:cubicBezTo>
                  <a:pt x="109108" y="133945"/>
                  <a:pt x="113109" y="137947"/>
                  <a:pt x="113109" y="142875"/>
                </a:cubicBezTo>
                <a:cubicBezTo>
                  <a:pt x="113109" y="147803"/>
                  <a:pt x="109108" y="151805"/>
                  <a:pt x="104180" y="151805"/>
                </a:cubicBezTo>
                <a:cubicBezTo>
                  <a:pt x="99251" y="151805"/>
                  <a:pt x="95250" y="147803"/>
                  <a:pt x="95250" y="142875"/>
                </a:cubicBezTo>
                <a:cubicBezTo>
                  <a:pt x="95250" y="137947"/>
                  <a:pt x="99251" y="133945"/>
                  <a:pt x="104180" y="133945"/>
                </a:cubicBezTo>
                <a:close/>
                <a:moveTo>
                  <a:pt x="125016" y="142875"/>
                </a:moveTo>
                <a:cubicBezTo>
                  <a:pt x="125016" y="137947"/>
                  <a:pt x="129017" y="133945"/>
                  <a:pt x="133945" y="133945"/>
                </a:cubicBezTo>
                <a:cubicBezTo>
                  <a:pt x="138874" y="133945"/>
                  <a:pt x="142875" y="137947"/>
                  <a:pt x="142875" y="142875"/>
                </a:cubicBezTo>
                <a:cubicBezTo>
                  <a:pt x="142875" y="147803"/>
                  <a:pt x="138874" y="151805"/>
                  <a:pt x="133945" y="151805"/>
                </a:cubicBezTo>
                <a:cubicBezTo>
                  <a:pt x="129017" y="151805"/>
                  <a:pt x="125016" y="147803"/>
                  <a:pt x="125016" y="142875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923925" y="2895600"/>
            <a:ext cx="15430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9C46A"/>
                </a:solidFill>
                <a:latin typeface="Arial"/>
                <a:ea typeface="Arial"/>
                <a:cs typeface="Arial"/>
                <a:sym typeface="Arial"/>
              </a:rPr>
              <a:t>Fundamental Concepts</a:t>
            </a:r>
            <a:endParaRPr b="0" i="0" sz="1600" u="none" cap="none" strike="noStrike"/>
          </a:p>
        </p:txBody>
      </p:sp>
      <p:sp>
        <p:nvSpPr>
          <p:cNvPr id="44" name="Google Shape;44;p2"/>
          <p:cNvSpPr/>
          <p:nvPr/>
        </p:nvSpPr>
        <p:spPr>
          <a:xfrm>
            <a:off x="6191250" y="1333500"/>
            <a:ext cx="5619750" cy="1981200"/>
          </a:xfrm>
          <a:custGeom>
            <a:rect b="b" l="l" r="r" t="t"/>
            <a:pathLst>
              <a:path extrusionOk="0" h="1981200" w="5619750">
                <a:moveTo>
                  <a:pt x="152394" y="0"/>
                </a:moveTo>
                <a:lnTo>
                  <a:pt x="5467356" y="0"/>
                </a:lnTo>
                <a:cubicBezTo>
                  <a:pt x="5551521" y="0"/>
                  <a:pt x="5619750" y="68229"/>
                  <a:pt x="5619750" y="152394"/>
                </a:cubicBezTo>
                <a:lnTo>
                  <a:pt x="5619750" y="1828806"/>
                </a:lnTo>
                <a:cubicBezTo>
                  <a:pt x="5619750" y="1912971"/>
                  <a:pt x="5551521" y="1981200"/>
                  <a:pt x="5467356" y="1981200"/>
                </a:cubicBezTo>
                <a:lnTo>
                  <a:pt x="152394" y="1981200"/>
                </a:lnTo>
                <a:cubicBezTo>
                  <a:pt x="68229" y="1981200"/>
                  <a:pt x="0" y="1912971"/>
                  <a:pt x="0" y="18288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>
            <a:gsLst>
              <a:gs pos="0">
                <a:srgbClr val="2A9D8F"/>
              </a:gs>
              <a:gs pos="100000">
                <a:srgbClr val="21867A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6419850" y="1562100"/>
            <a:ext cx="609600" cy="609600"/>
          </a:xfrm>
          <a:custGeom>
            <a:rect b="b" l="l" r="r" t="t"/>
            <a:pathLst>
              <a:path extrusionOk="0" h="609600" w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6348413" y="1562100"/>
            <a:ext cx="752475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50" u="none" cap="none" strike="noStrike">
                <a:solidFill>
                  <a:srgbClr val="2A9D8F"/>
                </a:solidFill>
                <a:latin typeface="Noto Sans SC"/>
                <a:ea typeface="Noto Sans SC"/>
                <a:cs typeface="Noto Sans SC"/>
                <a:sym typeface="Noto Sans SC"/>
              </a:rPr>
              <a:t>02</a:t>
            </a:r>
            <a:endParaRPr b="0" i="0" sz="1600" u="none" cap="none" strike="noStrike"/>
          </a:p>
        </p:txBody>
      </p:sp>
      <p:sp>
        <p:nvSpPr>
          <p:cNvPr id="47" name="Google Shape;47;p2"/>
          <p:cNvSpPr/>
          <p:nvPr/>
        </p:nvSpPr>
        <p:spPr>
          <a:xfrm>
            <a:off x="7181850" y="1562100"/>
            <a:ext cx="4514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Mengelola Data Reservasi dan Sistem Pemesanan</a:t>
            </a:r>
            <a:endParaRPr b="0" i="0" sz="1600" u="none" cap="none" strike="noStrike"/>
          </a:p>
        </p:txBody>
      </p:sp>
      <p:sp>
        <p:nvSpPr>
          <p:cNvPr id="48" name="Google Shape;48;p2"/>
          <p:cNvSpPr/>
          <p:nvPr/>
        </p:nvSpPr>
        <p:spPr>
          <a:xfrm>
            <a:off x="7181850" y="2247900"/>
            <a:ext cx="447675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Database design, alur booking, dan strategi mencegah double booking</a:t>
            </a:r>
            <a:endParaRPr b="0" i="0" sz="1600" u="none" cap="none" strike="noStrike"/>
          </a:p>
        </p:txBody>
      </p:sp>
      <p:sp>
        <p:nvSpPr>
          <p:cNvPr id="49" name="Google Shape;49;p2"/>
          <p:cNvSpPr/>
          <p:nvPr/>
        </p:nvSpPr>
        <p:spPr>
          <a:xfrm>
            <a:off x="6455569" y="2895600"/>
            <a:ext cx="166688" cy="190500"/>
          </a:xfrm>
          <a:custGeom>
            <a:rect b="b" l="l" r="r" t="t"/>
            <a:pathLst>
              <a:path extrusionOk="0" h="190500" w="166688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6734175" y="2895600"/>
            <a:ext cx="1209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Management</a:t>
            </a:r>
            <a:endParaRPr b="0" i="0" sz="1600" u="none" cap="none" strike="noStrike"/>
          </a:p>
        </p:txBody>
      </p:sp>
      <p:sp>
        <p:nvSpPr>
          <p:cNvPr id="51" name="Google Shape;51;p2"/>
          <p:cNvSpPr/>
          <p:nvPr/>
        </p:nvSpPr>
        <p:spPr>
          <a:xfrm>
            <a:off x="381000" y="3505200"/>
            <a:ext cx="5619750" cy="2286000"/>
          </a:xfrm>
          <a:custGeom>
            <a:rect b="b" l="l" r="r" t="t"/>
            <a:pathLst>
              <a:path extrusionOk="0" h="2286000" w="5619750">
                <a:moveTo>
                  <a:pt x="152408" y="0"/>
                </a:moveTo>
                <a:lnTo>
                  <a:pt x="5467342" y="0"/>
                </a:lnTo>
                <a:cubicBezTo>
                  <a:pt x="5551515" y="0"/>
                  <a:pt x="5619750" y="68235"/>
                  <a:pt x="5619750" y="152408"/>
                </a:cubicBezTo>
                <a:lnTo>
                  <a:pt x="5619750" y="2133592"/>
                </a:lnTo>
                <a:cubicBezTo>
                  <a:pt x="5619750" y="2217765"/>
                  <a:pt x="5551515" y="2286000"/>
                  <a:pt x="5467342" y="2286000"/>
                </a:cubicBezTo>
                <a:lnTo>
                  <a:pt x="152408" y="2286000"/>
                </a:lnTo>
                <a:cubicBezTo>
                  <a:pt x="68235" y="2286000"/>
                  <a:pt x="0" y="2217765"/>
                  <a:pt x="0" y="213359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gradFill>
            <a:gsLst>
              <a:gs pos="0">
                <a:srgbClr val="E9C46A"/>
              </a:gs>
              <a:gs pos="100000">
                <a:srgbClr val="D4A853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609600" y="3733800"/>
            <a:ext cx="609600" cy="609600"/>
          </a:xfrm>
          <a:custGeom>
            <a:rect b="b" l="l" r="r" t="t"/>
            <a:pathLst>
              <a:path extrusionOk="0" h="609600" w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538163" y="3733800"/>
            <a:ext cx="752475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5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03</a:t>
            </a:r>
            <a:endParaRPr b="0" i="0" sz="1600" u="none" cap="none" strike="noStrike"/>
          </a:p>
        </p:txBody>
      </p:sp>
      <p:sp>
        <p:nvSpPr>
          <p:cNvPr id="54" name="Google Shape;54;p2"/>
          <p:cNvSpPr/>
          <p:nvPr/>
        </p:nvSpPr>
        <p:spPr>
          <a:xfrm>
            <a:off x="1371600" y="3733800"/>
            <a:ext cx="45148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Integrasi Sistem Pembayaran Online (Payment Gateway)</a:t>
            </a:r>
            <a:endParaRPr b="0" i="0" sz="1600" u="none" cap="none" strike="noStrike"/>
          </a:p>
        </p:txBody>
      </p:sp>
      <p:sp>
        <p:nvSpPr>
          <p:cNvPr id="55" name="Google Shape;55;p2"/>
          <p:cNvSpPr/>
          <p:nvPr/>
        </p:nvSpPr>
        <p:spPr>
          <a:xfrm>
            <a:off x="1371600" y="4419600"/>
            <a:ext cx="447675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Mengenal Midtrans, Xendit, Duitku dan cara mengintegrasikannya ke website hotel</a:t>
            </a:r>
            <a:endParaRPr b="0" i="0" sz="1600" u="none" cap="none" strike="noStrike"/>
          </a:p>
        </p:txBody>
      </p:sp>
      <p:sp>
        <p:nvSpPr>
          <p:cNvPr id="56" name="Google Shape;56;p2"/>
          <p:cNvSpPr/>
          <p:nvPr/>
        </p:nvSpPr>
        <p:spPr>
          <a:xfrm>
            <a:off x="633413" y="5372100"/>
            <a:ext cx="190500" cy="190500"/>
          </a:xfrm>
          <a:custGeom>
            <a:rect b="b" l="l" r="r" t="t"/>
            <a:pathLst>
              <a:path extrusionOk="0" h="190500" w="190500">
                <a:moveTo>
                  <a:pt x="0" y="47625"/>
                </a:moveTo>
                <a:lnTo>
                  <a:pt x="0" y="59531"/>
                </a:lnTo>
                <a:lnTo>
                  <a:pt x="190500" y="59531"/>
                </a:lnTo>
                <a:lnTo>
                  <a:pt x="190500" y="47625"/>
                </a:lnTo>
                <a:cubicBezTo>
                  <a:pt x="190500" y="34491"/>
                  <a:pt x="179822" y="23812"/>
                  <a:pt x="166688" y="23812"/>
                </a:cubicBezTo>
                <a:lnTo>
                  <a:pt x="23812" y="23812"/>
                </a:lnTo>
                <a:cubicBezTo>
                  <a:pt x="10678" y="23812"/>
                  <a:pt x="0" y="34491"/>
                  <a:pt x="0" y="47625"/>
                </a:cubicBezTo>
                <a:close/>
                <a:moveTo>
                  <a:pt x="0" y="77391"/>
                </a:moveTo>
                <a:lnTo>
                  <a:pt x="0" y="142875"/>
                </a:lnTo>
                <a:cubicBezTo>
                  <a:pt x="0" y="156009"/>
                  <a:pt x="10678" y="166688"/>
                  <a:pt x="23812" y="166688"/>
                </a:cubicBezTo>
                <a:lnTo>
                  <a:pt x="166688" y="166688"/>
                </a:lnTo>
                <a:cubicBezTo>
                  <a:pt x="179822" y="166688"/>
                  <a:pt x="190500" y="156009"/>
                  <a:pt x="190500" y="142875"/>
                </a:cubicBezTo>
                <a:lnTo>
                  <a:pt x="190500" y="77391"/>
                </a:lnTo>
                <a:lnTo>
                  <a:pt x="0" y="77391"/>
                </a:lnTo>
                <a:close/>
                <a:moveTo>
                  <a:pt x="23812" y="133945"/>
                </a:moveTo>
                <a:cubicBezTo>
                  <a:pt x="23812" y="128997"/>
                  <a:pt x="27794" y="125016"/>
                  <a:pt x="32742" y="125016"/>
                </a:cubicBezTo>
                <a:lnTo>
                  <a:pt x="50602" y="125016"/>
                </a:lnTo>
                <a:cubicBezTo>
                  <a:pt x="55550" y="125016"/>
                  <a:pt x="59531" y="128997"/>
                  <a:pt x="59531" y="133945"/>
                </a:cubicBezTo>
                <a:cubicBezTo>
                  <a:pt x="59531" y="138894"/>
                  <a:pt x="55550" y="142875"/>
                  <a:pt x="50602" y="142875"/>
                </a:cubicBezTo>
                <a:lnTo>
                  <a:pt x="32742" y="142875"/>
                </a:lnTo>
                <a:cubicBezTo>
                  <a:pt x="27794" y="142875"/>
                  <a:pt x="23812" y="138894"/>
                  <a:pt x="23812" y="133945"/>
                </a:cubicBezTo>
                <a:close/>
                <a:moveTo>
                  <a:pt x="77391" y="133945"/>
                </a:moveTo>
                <a:cubicBezTo>
                  <a:pt x="77391" y="128997"/>
                  <a:pt x="81372" y="125016"/>
                  <a:pt x="86320" y="125016"/>
                </a:cubicBez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6320" y="142875"/>
                </a:lnTo>
                <a:cubicBezTo>
                  <a:pt x="81372" y="142875"/>
                  <a:pt x="77391" y="138894"/>
                  <a:pt x="77391" y="133945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2"/>
          <p:cNvSpPr/>
          <p:nvPr/>
        </p:nvSpPr>
        <p:spPr>
          <a:xfrm>
            <a:off x="923925" y="5372100"/>
            <a:ext cx="13525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Payment Integration</a:t>
            </a:r>
            <a:endParaRPr b="0" i="0" sz="1600" u="none" cap="none" strike="noStrike"/>
          </a:p>
        </p:txBody>
      </p:sp>
      <p:sp>
        <p:nvSpPr>
          <p:cNvPr id="58" name="Google Shape;58;p2"/>
          <p:cNvSpPr/>
          <p:nvPr/>
        </p:nvSpPr>
        <p:spPr>
          <a:xfrm>
            <a:off x="6191250" y="3505200"/>
            <a:ext cx="5619750" cy="2286000"/>
          </a:xfrm>
          <a:custGeom>
            <a:rect b="b" l="l" r="r" t="t"/>
            <a:pathLst>
              <a:path extrusionOk="0" h="2286000" w="5619750">
                <a:moveTo>
                  <a:pt x="152408" y="0"/>
                </a:moveTo>
                <a:lnTo>
                  <a:pt x="5467342" y="0"/>
                </a:lnTo>
                <a:cubicBezTo>
                  <a:pt x="5551515" y="0"/>
                  <a:pt x="5619750" y="68235"/>
                  <a:pt x="5619750" y="152408"/>
                </a:cubicBezTo>
                <a:lnTo>
                  <a:pt x="5619750" y="2133592"/>
                </a:lnTo>
                <a:cubicBezTo>
                  <a:pt x="5619750" y="2217765"/>
                  <a:pt x="5551515" y="2286000"/>
                  <a:pt x="5467342" y="2286000"/>
                </a:cubicBezTo>
                <a:lnTo>
                  <a:pt x="152408" y="2286000"/>
                </a:lnTo>
                <a:cubicBezTo>
                  <a:pt x="68235" y="2286000"/>
                  <a:pt x="0" y="2217765"/>
                  <a:pt x="0" y="213359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gradFill>
            <a:gsLst>
              <a:gs pos="0">
                <a:srgbClr val="F4A261"/>
              </a:gs>
              <a:gs pos="100000">
                <a:srgbClr val="E8954A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6419850" y="3733800"/>
            <a:ext cx="609600" cy="609600"/>
          </a:xfrm>
          <a:custGeom>
            <a:rect b="b" l="l" r="r" t="t"/>
            <a:pathLst>
              <a:path extrusionOk="0" h="609600" w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6348413" y="3733800"/>
            <a:ext cx="752475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50" u="none" cap="none" strike="noStrike">
                <a:solidFill>
                  <a:srgbClr val="F4A261"/>
                </a:solidFill>
                <a:latin typeface="Noto Sans SC"/>
                <a:ea typeface="Noto Sans SC"/>
                <a:cs typeface="Noto Sans SC"/>
                <a:sym typeface="Noto Sans SC"/>
              </a:rPr>
              <a:t>04</a:t>
            </a:r>
            <a:endParaRPr b="0" i="0" sz="1600" u="none" cap="none" strike="noStrike"/>
          </a:p>
        </p:txBody>
      </p:sp>
      <p:sp>
        <p:nvSpPr>
          <p:cNvPr id="61" name="Google Shape;61;p2"/>
          <p:cNvSpPr/>
          <p:nvPr/>
        </p:nvSpPr>
        <p:spPr>
          <a:xfrm>
            <a:off x="7181850" y="3733800"/>
            <a:ext cx="451485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Full Stack Development: Menghubungkan Front-End dan Back-End</a:t>
            </a:r>
            <a:endParaRPr b="0" i="0" sz="1600" u="none" cap="none" strike="noStrike"/>
          </a:p>
        </p:txBody>
      </p:sp>
      <p:sp>
        <p:nvSpPr>
          <p:cNvPr id="62" name="Google Shape;62;p2"/>
          <p:cNvSpPr/>
          <p:nvPr/>
        </p:nvSpPr>
        <p:spPr>
          <a:xfrm>
            <a:off x="7181850" y="4724400"/>
            <a:ext cx="447675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REST API, HTTP methods, dan bagaimana semua komponen bekerja bersama</a:t>
            </a:r>
            <a:endParaRPr b="0" i="0" sz="1600" u="none" cap="none" strike="noStrike"/>
          </a:p>
        </p:txBody>
      </p:sp>
      <p:sp>
        <p:nvSpPr>
          <p:cNvPr id="63" name="Google Shape;63;p2"/>
          <p:cNvSpPr/>
          <p:nvPr/>
        </p:nvSpPr>
        <p:spPr>
          <a:xfrm>
            <a:off x="6443663" y="5372100"/>
            <a:ext cx="190500" cy="190500"/>
          </a:xfrm>
          <a:custGeom>
            <a:rect b="b" l="l" r="r" t="t"/>
            <a:pathLst>
              <a:path extrusionOk="0" h="190500" w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6734175" y="5372100"/>
            <a:ext cx="6953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Full Stack</a:t>
            </a:r>
            <a:endParaRPr b="0" i="0" sz="1600" u="none" cap="none" strike="noStrike"/>
          </a:p>
        </p:txBody>
      </p:sp>
      <p:sp>
        <p:nvSpPr>
          <p:cNvPr id="65" name="Google Shape;65;p2"/>
          <p:cNvSpPr/>
          <p:nvPr/>
        </p:nvSpPr>
        <p:spPr>
          <a:xfrm>
            <a:off x="400050" y="5943600"/>
            <a:ext cx="11410950" cy="533400"/>
          </a:xfrm>
          <a:custGeom>
            <a:rect b="b" l="l" r="r" t="t"/>
            <a:pathLst>
              <a:path extrusionOk="0" h="533400" w="11410950">
                <a:moveTo>
                  <a:pt x="38100" y="0"/>
                </a:moveTo>
                <a:lnTo>
                  <a:pt x="11296648" y="0"/>
                </a:lnTo>
                <a:cubicBezTo>
                  <a:pt x="11359733" y="0"/>
                  <a:pt x="11410950" y="51217"/>
                  <a:pt x="11410950" y="114302"/>
                </a:cubicBezTo>
                <a:lnTo>
                  <a:pt x="11410950" y="419098"/>
                </a:lnTo>
                <a:cubicBezTo>
                  <a:pt x="11410950" y="482183"/>
                  <a:pt x="11359733" y="533400"/>
                  <a:pt x="112966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400050" y="5943600"/>
            <a:ext cx="38100" cy="533400"/>
          </a:xfrm>
          <a:custGeom>
            <a:rect b="b" l="l" r="r" t="t"/>
            <a:pathLst>
              <a:path extrusionOk="0" h="533400" w="381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571500" y="6096000"/>
            <a:ext cx="111633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Target:</a:t>
            </a:r>
            <a:r>
              <a:rPr b="0" i="0" lang="en-US" sz="12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 Memahami cara kerja sistem hotel secara menyeluruh dari front-end hingga back-end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/>
          <p:nvPr/>
        </p:nvSpPr>
        <p:spPr>
          <a:xfrm>
            <a:off x="359911" y="359911"/>
            <a:ext cx="11535162" cy="1799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92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Back-End Fundamental</a:t>
            </a:r>
            <a:endParaRPr b="0" i="0" sz="1600" u="none" cap="none" strike="noStrike"/>
          </a:p>
        </p:txBody>
      </p:sp>
      <p:sp>
        <p:nvSpPr>
          <p:cNvPr id="74" name="Google Shape;74;p3"/>
          <p:cNvSpPr/>
          <p:nvPr/>
        </p:nvSpPr>
        <p:spPr>
          <a:xfrm>
            <a:off x="359911" y="611849"/>
            <a:ext cx="11688124" cy="4318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Apa Itu Back-End Development?</a:t>
            </a:r>
            <a:endParaRPr b="0" i="0" sz="1600" u="none" cap="none" strike="noStrike"/>
          </a:p>
        </p:txBody>
      </p:sp>
      <p:sp>
        <p:nvSpPr>
          <p:cNvPr id="75" name="Google Shape;75;p3"/>
          <p:cNvSpPr/>
          <p:nvPr/>
        </p:nvSpPr>
        <p:spPr>
          <a:xfrm>
            <a:off x="359911" y="1241694"/>
            <a:ext cx="5641612" cy="2303433"/>
          </a:xfrm>
          <a:custGeom>
            <a:rect b="b" l="l" r="r" t="t"/>
            <a:pathLst>
              <a:path extrusionOk="0" h="2303433" w="5641612">
                <a:moveTo>
                  <a:pt x="35991" y="0"/>
                </a:moveTo>
                <a:lnTo>
                  <a:pt x="5605621" y="0"/>
                </a:lnTo>
                <a:cubicBezTo>
                  <a:pt x="5625498" y="0"/>
                  <a:pt x="5641612" y="16114"/>
                  <a:pt x="5641612" y="35991"/>
                </a:cubicBezTo>
                <a:lnTo>
                  <a:pt x="5641612" y="2195448"/>
                </a:lnTo>
                <a:cubicBezTo>
                  <a:pt x="5641612" y="2255087"/>
                  <a:pt x="5593265" y="2303433"/>
                  <a:pt x="5533627" y="2303433"/>
                </a:cubicBezTo>
                <a:lnTo>
                  <a:pt x="107985" y="2303433"/>
                </a:lnTo>
                <a:cubicBezTo>
                  <a:pt x="48347" y="2303433"/>
                  <a:pt x="0" y="2255087"/>
                  <a:pt x="0" y="2195448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34967" rotWithShape="0" algn="bl" dir="5400000" dist="89978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359911" y="1241694"/>
            <a:ext cx="5641612" cy="35991"/>
          </a:xfrm>
          <a:custGeom>
            <a:rect b="b" l="l" r="r" t="t"/>
            <a:pathLst>
              <a:path extrusionOk="0" h="35991" w="5641612">
                <a:moveTo>
                  <a:pt x="35991" y="0"/>
                </a:moveTo>
                <a:lnTo>
                  <a:pt x="5605621" y="0"/>
                </a:lnTo>
                <a:cubicBezTo>
                  <a:pt x="5625498" y="0"/>
                  <a:pt x="5641612" y="16114"/>
                  <a:pt x="5641612" y="35991"/>
                </a:cubicBezTo>
                <a:lnTo>
                  <a:pt x="5641612" y="35991"/>
                </a:lnTo>
                <a:lnTo>
                  <a:pt x="0" y="35991"/>
                </a:ln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"/>
          <p:cNvSpPr/>
          <p:nvPr/>
        </p:nvSpPr>
        <p:spPr>
          <a:xfrm>
            <a:off x="539867" y="1439646"/>
            <a:ext cx="431894" cy="431894"/>
          </a:xfrm>
          <a:custGeom>
            <a:rect b="b" l="l" r="r" t="t"/>
            <a:pathLst>
              <a:path extrusionOk="0" h="431894" w="431894">
                <a:moveTo>
                  <a:pt x="71984" y="0"/>
                </a:moveTo>
                <a:lnTo>
                  <a:pt x="359910" y="0"/>
                </a:lnTo>
                <a:cubicBezTo>
                  <a:pt x="399639" y="0"/>
                  <a:pt x="431894" y="32255"/>
                  <a:pt x="431894" y="71984"/>
                </a:cubicBezTo>
                <a:lnTo>
                  <a:pt x="431894" y="359910"/>
                </a:lnTo>
                <a:cubicBezTo>
                  <a:pt x="431894" y="399639"/>
                  <a:pt x="399639" y="431894"/>
                  <a:pt x="359910" y="431894"/>
                </a:cubicBezTo>
                <a:lnTo>
                  <a:pt x="71984" y="431894"/>
                </a:lnTo>
                <a:cubicBezTo>
                  <a:pt x="32255" y="431894"/>
                  <a:pt x="0" y="399639"/>
                  <a:pt x="0" y="359910"/>
                </a:cubicBezTo>
                <a:lnTo>
                  <a:pt x="0" y="71984"/>
                </a:lnTo>
                <a:cubicBezTo>
                  <a:pt x="0" y="32255"/>
                  <a:pt x="32255" y="0"/>
                  <a:pt x="71984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"/>
          <p:cNvSpPr/>
          <p:nvPr/>
        </p:nvSpPr>
        <p:spPr>
          <a:xfrm>
            <a:off x="665836" y="1565615"/>
            <a:ext cx="179956" cy="179956"/>
          </a:xfrm>
          <a:custGeom>
            <a:rect b="b" l="l" r="r" t="t"/>
            <a:pathLst>
              <a:path extrusionOk="0" h="179956" w="179956">
                <a:moveTo>
                  <a:pt x="78836" y="-879"/>
                </a:moveTo>
                <a:cubicBezTo>
                  <a:pt x="85795" y="-4886"/>
                  <a:pt x="94371" y="-4886"/>
                  <a:pt x="101331" y="-879"/>
                </a:cubicBezTo>
                <a:lnTo>
                  <a:pt x="163155" y="34796"/>
                </a:lnTo>
                <a:cubicBezTo>
                  <a:pt x="170114" y="38803"/>
                  <a:pt x="174402" y="46254"/>
                  <a:pt x="174402" y="54268"/>
                </a:cubicBezTo>
                <a:lnTo>
                  <a:pt x="174402" y="125618"/>
                </a:lnTo>
                <a:cubicBezTo>
                  <a:pt x="174402" y="133666"/>
                  <a:pt x="170114" y="141082"/>
                  <a:pt x="163155" y="145089"/>
                </a:cubicBezTo>
                <a:lnTo>
                  <a:pt x="101331" y="180834"/>
                </a:lnTo>
                <a:cubicBezTo>
                  <a:pt x="94371" y="184841"/>
                  <a:pt x="85795" y="184841"/>
                  <a:pt x="78836" y="180834"/>
                </a:cubicBezTo>
                <a:lnTo>
                  <a:pt x="17047" y="145160"/>
                </a:lnTo>
                <a:cubicBezTo>
                  <a:pt x="10087" y="141153"/>
                  <a:pt x="5799" y="133701"/>
                  <a:pt x="5799" y="125688"/>
                </a:cubicBezTo>
                <a:lnTo>
                  <a:pt x="5799" y="54338"/>
                </a:lnTo>
                <a:cubicBezTo>
                  <a:pt x="5799" y="46289"/>
                  <a:pt x="10087" y="38873"/>
                  <a:pt x="17047" y="34866"/>
                </a:cubicBezTo>
                <a:lnTo>
                  <a:pt x="78836" y="-879"/>
                </a:lnTo>
                <a:close/>
                <a:moveTo>
                  <a:pt x="151873" y="125653"/>
                </a:moveTo>
                <a:lnTo>
                  <a:pt x="151873" y="67273"/>
                </a:lnTo>
                <a:lnTo>
                  <a:pt x="101331" y="96445"/>
                </a:lnTo>
                <a:lnTo>
                  <a:pt x="101331" y="154825"/>
                </a:lnTo>
                <a:lnTo>
                  <a:pt x="151873" y="1256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79734" y="1511628"/>
            <a:ext cx="1943522" cy="287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Definisi Back-End</a:t>
            </a:r>
            <a:endParaRPr b="0" i="0" sz="1600" u="none" cap="none" strike="noStrike"/>
          </a:p>
        </p:txBody>
      </p:sp>
      <p:sp>
        <p:nvSpPr>
          <p:cNvPr id="80" name="Google Shape;80;p3"/>
          <p:cNvSpPr/>
          <p:nvPr/>
        </p:nvSpPr>
        <p:spPr>
          <a:xfrm>
            <a:off x="539867" y="1979513"/>
            <a:ext cx="5353683" cy="7018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34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Back-end</a:t>
            </a:r>
            <a:r>
              <a:rPr b="0" i="0" lang="en-US" sz="1134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 adalah bagian server-side dari website yang bekerja di balik layar. Ini mencakup server, database, dan aplikasi logic yang mengolah data dan memastikan website berfungsi dengan baik.</a:t>
            </a:r>
            <a:endParaRPr b="0" i="0" sz="1600" u="none" cap="none" strike="noStrike"/>
          </a:p>
        </p:txBody>
      </p:sp>
      <p:sp>
        <p:nvSpPr>
          <p:cNvPr id="81" name="Google Shape;81;p3"/>
          <p:cNvSpPr/>
          <p:nvPr/>
        </p:nvSpPr>
        <p:spPr>
          <a:xfrm>
            <a:off x="539867" y="2789314"/>
            <a:ext cx="5281700" cy="575858"/>
          </a:xfrm>
          <a:custGeom>
            <a:rect b="b" l="l" r="r" t="t"/>
            <a:pathLst>
              <a:path extrusionOk="0" h="575858" w="5281700">
                <a:moveTo>
                  <a:pt x="71982" y="0"/>
                </a:moveTo>
                <a:lnTo>
                  <a:pt x="5209718" y="0"/>
                </a:lnTo>
                <a:cubicBezTo>
                  <a:pt x="5249473" y="0"/>
                  <a:pt x="5281700" y="32228"/>
                  <a:pt x="5281700" y="71982"/>
                </a:cubicBezTo>
                <a:lnTo>
                  <a:pt x="5281700" y="503876"/>
                </a:lnTo>
                <a:cubicBezTo>
                  <a:pt x="5281700" y="543631"/>
                  <a:pt x="5249473" y="575858"/>
                  <a:pt x="5209718" y="575858"/>
                </a:cubicBezTo>
                <a:lnTo>
                  <a:pt x="71982" y="575858"/>
                </a:lnTo>
                <a:cubicBezTo>
                  <a:pt x="32228" y="575858"/>
                  <a:pt x="0" y="543631"/>
                  <a:pt x="0" y="503876"/>
                </a:cubicBezTo>
                <a:lnTo>
                  <a:pt x="0" y="71982"/>
                </a:lnTo>
                <a:cubicBezTo>
                  <a:pt x="0" y="32254"/>
                  <a:pt x="32254" y="0"/>
                  <a:pt x="71982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"/>
          <p:cNvSpPr/>
          <p:nvPr/>
        </p:nvSpPr>
        <p:spPr>
          <a:xfrm>
            <a:off x="665836" y="2933278"/>
            <a:ext cx="125969" cy="125969"/>
          </a:xfrm>
          <a:custGeom>
            <a:rect b="b" l="l" r="r" t="t"/>
            <a:pathLst>
              <a:path extrusionOk="0" h="125969" w="125969">
                <a:moveTo>
                  <a:pt x="62985" y="125969"/>
                </a:moveTo>
                <a:cubicBezTo>
                  <a:pt x="97747" y="125969"/>
                  <a:pt x="125969" y="97747"/>
                  <a:pt x="125969" y="62985"/>
                </a:cubicBezTo>
                <a:cubicBezTo>
                  <a:pt x="125969" y="28222"/>
                  <a:pt x="97747" y="0"/>
                  <a:pt x="62985" y="0"/>
                </a:cubicBezTo>
                <a:cubicBezTo>
                  <a:pt x="28222" y="0"/>
                  <a:pt x="0" y="28222"/>
                  <a:pt x="0" y="62985"/>
                </a:cubicBezTo>
                <a:cubicBezTo>
                  <a:pt x="0" y="97747"/>
                  <a:pt x="28222" y="125969"/>
                  <a:pt x="62985" y="125969"/>
                </a:cubicBezTo>
                <a:close/>
                <a:moveTo>
                  <a:pt x="55111" y="39365"/>
                </a:moveTo>
                <a:cubicBezTo>
                  <a:pt x="55111" y="35020"/>
                  <a:pt x="58639" y="31492"/>
                  <a:pt x="62985" y="31492"/>
                </a:cubicBezTo>
                <a:cubicBezTo>
                  <a:pt x="67330" y="31492"/>
                  <a:pt x="70858" y="35020"/>
                  <a:pt x="70858" y="39365"/>
                </a:cubicBezTo>
                <a:cubicBezTo>
                  <a:pt x="70858" y="43711"/>
                  <a:pt x="67330" y="47238"/>
                  <a:pt x="62985" y="47238"/>
                </a:cubicBezTo>
                <a:cubicBezTo>
                  <a:pt x="58639" y="47238"/>
                  <a:pt x="55111" y="43711"/>
                  <a:pt x="55111" y="39365"/>
                </a:cubicBezTo>
                <a:close/>
                <a:moveTo>
                  <a:pt x="53143" y="55111"/>
                </a:moveTo>
                <a:lnTo>
                  <a:pt x="64953" y="55111"/>
                </a:lnTo>
                <a:cubicBezTo>
                  <a:pt x="68225" y="55111"/>
                  <a:pt x="70858" y="57744"/>
                  <a:pt x="70858" y="61016"/>
                </a:cubicBezTo>
                <a:lnTo>
                  <a:pt x="70858" y="82667"/>
                </a:lnTo>
                <a:lnTo>
                  <a:pt x="72826" y="82667"/>
                </a:lnTo>
                <a:cubicBezTo>
                  <a:pt x="76098" y="82667"/>
                  <a:pt x="78731" y="85300"/>
                  <a:pt x="78731" y="88572"/>
                </a:cubicBezTo>
                <a:cubicBezTo>
                  <a:pt x="78731" y="91844"/>
                  <a:pt x="76098" y="94477"/>
                  <a:pt x="72826" y="94477"/>
                </a:cubicBezTo>
                <a:lnTo>
                  <a:pt x="53143" y="94477"/>
                </a:lnTo>
                <a:cubicBezTo>
                  <a:pt x="49871" y="94477"/>
                  <a:pt x="47238" y="91844"/>
                  <a:pt x="47238" y="88572"/>
                </a:cubicBezTo>
                <a:cubicBezTo>
                  <a:pt x="47238" y="85300"/>
                  <a:pt x="49871" y="82667"/>
                  <a:pt x="53143" y="82667"/>
                </a:cubicBezTo>
                <a:lnTo>
                  <a:pt x="59048" y="82667"/>
                </a:lnTo>
                <a:lnTo>
                  <a:pt x="59048" y="66921"/>
                </a:lnTo>
                <a:lnTo>
                  <a:pt x="53143" y="66921"/>
                </a:lnTo>
                <a:cubicBezTo>
                  <a:pt x="49871" y="66921"/>
                  <a:pt x="47238" y="64288"/>
                  <a:pt x="47238" y="61016"/>
                </a:cubicBezTo>
                <a:cubicBezTo>
                  <a:pt x="47238" y="57744"/>
                  <a:pt x="49871" y="55111"/>
                  <a:pt x="53143" y="55111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"/>
          <p:cNvSpPr/>
          <p:nvPr/>
        </p:nvSpPr>
        <p:spPr>
          <a:xfrm>
            <a:off x="860799" y="2897287"/>
            <a:ext cx="4915779" cy="35991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92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User tidak melihat back-end, tapi semua fitur penting ada di sini: login, booking, payment, dll.</a:t>
            </a:r>
            <a:endParaRPr b="0" i="0" sz="1600" u="none" cap="none" strike="noStrike"/>
          </a:p>
        </p:txBody>
      </p:sp>
      <p:sp>
        <p:nvSpPr>
          <p:cNvPr id="84" name="Google Shape;84;p3"/>
          <p:cNvSpPr/>
          <p:nvPr/>
        </p:nvSpPr>
        <p:spPr>
          <a:xfrm>
            <a:off x="359911" y="3689092"/>
            <a:ext cx="5641612" cy="2159469"/>
          </a:xfrm>
          <a:custGeom>
            <a:rect b="b" l="l" r="r" t="t"/>
            <a:pathLst>
              <a:path extrusionOk="0" h="2159469" w="5641612">
                <a:moveTo>
                  <a:pt x="107973" y="0"/>
                </a:moveTo>
                <a:lnTo>
                  <a:pt x="5533638" y="0"/>
                </a:lnTo>
                <a:cubicBezTo>
                  <a:pt x="5593270" y="0"/>
                  <a:pt x="5641612" y="48341"/>
                  <a:pt x="5641612" y="107973"/>
                </a:cubicBezTo>
                <a:lnTo>
                  <a:pt x="5641612" y="2051495"/>
                </a:lnTo>
                <a:cubicBezTo>
                  <a:pt x="5641612" y="2111127"/>
                  <a:pt x="5593270" y="2159469"/>
                  <a:pt x="5533638" y="2159469"/>
                </a:cubicBezTo>
                <a:lnTo>
                  <a:pt x="107973" y="2159469"/>
                </a:lnTo>
                <a:cubicBezTo>
                  <a:pt x="48341" y="2159469"/>
                  <a:pt x="0" y="2111127"/>
                  <a:pt x="0" y="2051495"/>
                </a:cubicBezTo>
                <a:lnTo>
                  <a:pt x="0" y="107973"/>
                </a:lnTo>
                <a:cubicBezTo>
                  <a:pt x="0" y="48381"/>
                  <a:pt x="48381" y="0"/>
                  <a:pt x="107973" y="0"/>
                </a:cubicBezTo>
                <a:close/>
              </a:path>
            </a:pathLst>
          </a:custGeom>
          <a:gradFill>
            <a:gsLst>
              <a:gs pos="0">
                <a:srgbClr val="2A9D8F"/>
              </a:gs>
              <a:gs pos="100000">
                <a:srgbClr val="21867A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3"/>
          <p:cNvSpPr/>
          <p:nvPr/>
        </p:nvSpPr>
        <p:spPr>
          <a:xfrm>
            <a:off x="562362" y="3905039"/>
            <a:ext cx="179956" cy="179956"/>
          </a:xfrm>
          <a:custGeom>
            <a:rect b="b" l="l" r="r" t="t"/>
            <a:pathLst>
              <a:path extrusionOk="0" h="179956" w="179956">
                <a:moveTo>
                  <a:pt x="22459" y="5061"/>
                </a:moveTo>
                <a:cubicBezTo>
                  <a:pt x="22178" y="2179"/>
                  <a:pt x="19753" y="0"/>
                  <a:pt x="16871" y="0"/>
                </a:cubicBezTo>
                <a:cubicBezTo>
                  <a:pt x="13989" y="0"/>
                  <a:pt x="11564" y="2179"/>
                  <a:pt x="11247" y="5026"/>
                </a:cubicBezTo>
                <a:lnTo>
                  <a:pt x="6291" y="52616"/>
                </a:lnTo>
                <a:cubicBezTo>
                  <a:pt x="5835" y="54725"/>
                  <a:pt x="5624" y="56869"/>
                  <a:pt x="5624" y="59013"/>
                </a:cubicBezTo>
                <a:cubicBezTo>
                  <a:pt x="5624" y="75146"/>
                  <a:pt x="17960" y="88396"/>
                  <a:pt x="33742" y="89837"/>
                </a:cubicBezTo>
                <a:lnTo>
                  <a:pt x="33742" y="168708"/>
                </a:lnTo>
                <a:cubicBezTo>
                  <a:pt x="33742" y="174930"/>
                  <a:pt x="38768" y="179956"/>
                  <a:pt x="44989" y="179956"/>
                </a:cubicBezTo>
                <a:cubicBezTo>
                  <a:pt x="51210" y="179956"/>
                  <a:pt x="56236" y="174930"/>
                  <a:pt x="56236" y="168708"/>
                </a:cubicBezTo>
                <a:lnTo>
                  <a:pt x="56236" y="89837"/>
                </a:lnTo>
                <a:cubicBezTo>
                  <a:pt x="72017" y="88396"/>
                  <a:pt x="84354" y="75146"/>
                  <a:pt x="84354" y="59013"/>
                </a:cubicBezTo>
                <a:cubicBezTo>
                  <a:pt x="84354" y="56869"/>
                  <a:pt x="84143" y="54725"/>
                  <a:pt x="83686" y="52616"/>
                </a:cubicBezTo>
                <a:lnTo>
                  <a:pt x="78695" y="5026"/>
                </a:lnTo>
                <a:cubicBezTo>
                  <a:pt x="78414" y="2179"/>
                  <a:pt x="75989" y="0"/>
                  <a:pt x="73107" y="0"/>
                </a:cubicBezTo>
                <a:cubicBezTo>
                  <a:pt x="70225" y="0"/>
                  <a:pt x="67800" y="2179"/>
                  <a:pt x="67519" y="5061"/>
                </a:cubicBezTo>
                <a:lnTo>
                  <a:pt x="62738" y="52686"/>
                </a:lnTo>
                <a:cubicBezTo>
                  <a:pt x="62528" y="54690"/>
                  <a:pt x="60840" y="56236"/>
                  <a:pt x="58837" y="56236"/>
                </a:cubicBezTo>
                <a:cubicBezTo>
                  <a:pt x="56799" y="56236"/>
                  <a:pt x="55111" y="54690"/>
                  <a:pt x="54901" y="52651"/>
                </a:cubicBezTo>
                <a:lnTo>
                  <a:pt x="50577" y="5132"/>
                </a:lnTo>
                <a:cubicBezTo>
                  <a:pt x="50331" y="2214"/>
                  <a:pt x="47906" y="0"/>
                  <a:pt x="44989" y="0"/>
                </a:cubicBezTo>
                <a:cubicBezTo>
                  <a:pt x="42072" y="0"/>
                  <a:pt x="39646" y="2214"/>
                  <a:pt x="39400" y="5132"/>
                </a:cubicBezTo>
                <a:lnTo>
                  <a:pt x="35077" y="52651"/>
                </a:lnTo>
                <a:cubicBezTo>
                  <a:pt x="34902" y="54690"/>
                  <a:pt x="33179" y="56236"/>
                  <a:pt x="31141" y="56236"/>
                </a:cubicBezTo>
                <a:cubicBezTo>
                  <a:pt x="29102" y="56236"/>
                  <a:pt x="27415" y="54690"/>
                  <a:pt x="27239" y="52686"/>
                </a:cubicBezTo>
                <a:lnTo>
                  <a:pt x="22459" y="5061"/>
                </a:lnTo>
                <a:close/>
                <a:moveTo>
                  <a:pt x="157461" y="0"/>
                </a:moveTo>
                <a:cubicBezTo>
                  <a:pt x="151838" y="0"/>
                  <a:pt x="112472" y="11247"/>
                  <a:pt x="112472" y="61860"/>
                </a:cubicBezTo>
                <a:lnTo>
                  <a:pt x="112472" y="101225"/>
                </a:lnTo>
                <a:cubicBezTo>
                  <a:pt x="112472" y="113632"/>
                  <a:pt x="122560" y="123720"/>
                  <a:pt x="134967" y="123720"/>
                </a:cubicBezTo>
                <a:lnTo>
                  <a:pt x="146214" y="123720"/>
                </a:lnTo>
                <a:lnTo>
                  <a:pt x="146214" y="168708"/>
                </a:lnTo>
                <a:cubicBezTo>
                  <a:pt x="146214" y="174930"/>
                  <a:pt x="151240" y="179956"/>
                  <a:pt x="157461" y="179956"/>
                </a:cubicBezTo>
                <a:cubicBezTo>
                  <a:pt x="163682" y="179956"/>
                  <a:pt x="168708" y="174930"/>
                  <a:pt x="168708" y="168708"/>
                </a:cubicBezTo>
                <a:lnTo>
                  <a:pt x="168708" y="11247"/>
                </a:lnTo>
                <a:cubicBezTo>
                  <a:pt x="168708" y="5026"/>
                  <a:pt x="163682" y="0"/>
                  <a:pt x="1574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3"/>
          <p:cNvSpPr/>
          <p:nvPr/>
        </p:nvSpPr>
        <p:spPr>
          <a:xfrm>
            <a:off x="764812" y="3869048"/>
            <a:ext cx="5146734" cy="251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17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Analogi Restoran</a:t>
            </a:r>
            <a:endParaRPr b="0" i="0" sz="1600" u="none" cap="none" strike="noStrike"/>
          </a:p>
        </p:txBody>
      </p:sp>
      <p:sp>
        <p:nvSpPr>
          <p:cNvPr id="87" name="Google Shape;87;p3"/>
          <p:cNvSpPr/>
          <p:nvPr/>
        </p:nvSpPr>
        <p:spPr>
          <a:xfrm>
            <a:off x="539867" y="4300942"/>
            <a:ext cx="287929" cy="287929"/>
          </a:xfrm>
          <a:custGeom>
            <a:rect b="b" l="l" r="r" t="t"/>
            <a:pathLst>
              <a:path extrusionOk="0" h="287929" w="287929">
                <a:moveTo>
                  <a:pt x="71982" y="0"/>
                </a:moveTo>
                <a:lnTo>
                  <a:pt x="215947" y="0"/>
                </a:lnTo>
                <a:cubicBezTo>
                  <a:pt x="255702" y="0"/>
                  <a:pt x="287929" y="32228"/>
                  <a:pt x="287929" y="71982"/>
                </a:cubicBezTo>
                <a:lnTo>
                  <a:pt x="287929" y="215947"/>
                </a:lnTo>
                <a:cubicBezTo>
                  <a:pt x="287929" y="255702"/>
                  <a:pt x="255702" y="287929"/>
                  <a:pt x="215947" y="287929"/>
                </a:cubicBezTo>
                <a:lnTo>
                  <a:pt x="71982" y="287929"/>
                </a:lnTo>
                <a:cubicBezTo>
                  <a:pt x="32228" y="287929"/>
                  <a:pt x="0" y="255702"/>
                  <a:pt x="0" y="215947"/>
                </a:cubicBezTo>
                <a:lnTo>
                  <a:pt x="0" y="71982"/>
                </a:lnTo>
                <a:cubicBezTo>
                  <a:pt x="0" y="32254"/>
                  <a:pt x="32254" y="0"/>
                  <a:pt x="7198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3"/>
          <p:cNvSpPr/>
          <p:nvPr/>
        </p:nvSpPr>
        <p:spPr>
          <a:xfrm>
            <a:off x="630970" y="4381922"/>
            <a:ext cx="110223" cy="125969"/>
          </a:xfrm>
          <a:custGeom>
            <a:rect b="b" l="l" r="r" t="t"/>
            <a:pathLst>
              <a:path extrusionOk="0" h="125969" w="110223">
                <a:moveTo>
                  <a:pt x="37397" y="62985"/>
                </a:moveTo>
                <a:lnTo>
                  <a:pt x="37397" y="18256"/>
                </a:lnTo>
                <a:cubicBezTo>
                  <a:pt x="31369" y="23299"/>
                  <a:pt x="27556" y="30902"/>
                  <a:pt x="27556" y="39365"/>
                </a:cubicBezTo>
                <a:lnTo>
                  <a:pt x="27556" y="62985"/>
                </a:lnTo>
                <a:lnTo>
                  <a:pt x="37397" y="62985"/>
                </a:lnTo>
                <a:close/>
                <a:moveTo>
                  <a:pt x="49207" y="62985"/>
                </a:moveTo>
                <a:lnTo>
                  <a:pt x="61016" y="62985"/>
                </a:lnTo>
                <a:lnTo>
                  <a:pt x="61016" y="12449"/>
                </a:lnTo>
                <a:cubicBezTo>
                  <a:pt x="59122" y="12031"/>
                  <a:pt x="57129" y="11810"/>
                  <a:pt x="55111" y="11810"/>
                </a:cubicBezTo>
                <a:cubicBezTo>
                  <a:pt x="53094" y="11810"/>
                  <a:pt x="51101" y="12031"/>
                  <a:pt x="49207" y="12449"/>
                </a:cubicBezTo>
                <a:lnTo>
                  <a:pt x="49207" y="62985"/>
                </a:lnTo>
                <a:close/>
                <a:moveTo>
                  <a:pt x="72826" y="18256"/>
                </a:moveTo>
                <a:lnTo>
                  <a:pt x="72826" y="62985"/>
                </a:lnTo>
                <a:lnTo>
                  <a:pt x="82667" y="62985"/>
                </a:lnTo>
                <a:lnTo>
                  <a:pt x="82667" y="39365"/>
                </a:lnTo>
                <a:cubicBezTo>
                  <a:pt x="82667" y="30902"/>
                  <a:pt x="78854" y="23324"/>
                  <a:pt x="72826" y="18256"/>
                </a:cubicBezTo>
                <a:close/>
                <a:moveTo>
                  <a:pt x="7873" y="62985"/>
                </a:moveTo>
                <a:lnTo>
                  <a:pt x="15746" y="62985"/>
                </a:lnTo>
                <a:lnTo>
                  <a:pt x="15746" y="39365"/>
                </a:lnTo>
                <a:cubicBezTo>
                  <a:pt x="15746" y="17616"/>
                  <a:pt x="33362" y="0"/>
                  <a:pt x="55111" y="0"/>
                </a:cubicBezTo>
                <a:cubicBezTo>
                  <a:pt x="76861" y="0"/>
                  <a:pt x="94477" y="17616"/>
                  <a:pt x="94477" y="39365"/>
                </a:cubicBezTo>
                <a:lnTo>
                  <a:pt x="94477" y="62985"/>
                </a:lnTo>
                <a:lnTo>
                  <a:pt x="102350" y="62985"/>
                </a:lnTo>
                <a:cubicBezTo>
                  <a:pt x="106705" y="62985"/>
                  <a:pt x="110223" y="66503"/>
                  <a:pt x="110223" y="70858"/>
                </a:cubicBezTo>
                <a:lnTo>
                  <a:pt x="110223" y="86604"/>
                </a:lnTo>
                <a:cubicBezTo>
                  <a:pt x="110223" y="90958"/>
                  <a:pt x="106705" y="94477"/>
                  <a:pt x="102350" y="94477"/>
                </a:cubicBezTo>
                <a:lnTo>
                  <a:pt x="102350" y="118096"/>
                </a:lnTo>
                <a:cubicBezTo>
                  <a:pt x="102350" y="122451"/>
                  <a:pt x="98832" y="125969"/>
                  <a:pt x="94477" y="125969"/>
                </a:cubicBezTo>
                <a:cubicBezTo>
                  <a:pt x="90122" y="125969"/>
                  <a:pt x="86604" y="122451"/>
                  <a:pt x="86604" y="118096"/>
                </a:cubicBezTo>
                <a:lnTo>
                  <a:pt x="86604" y="94477"/>
                </a:lnTo>
                <a:lnTo>
                  <a:pt x="23619" y="94477"/>
                </a:lnTo>
                <a:lnTo>
                  <a:pt x="23619" y="118096"/>
                </a:lnTo>
                <a:cubicBezTo>
                  <a:pt x="23619" y="122451"/>
                  <a:pt x="20101" y="125969"/>
                  <a:pt x="15746" y="125969"/>
                </a:cubicBezTo>
                <a:cubicBezTo>
                  <a:pt x="11391" y="125969"/>
                  <a:pt x="7873" y="122451"/>
                  <a:pt x="7873" y="118096"/>
                </a:cubicBezTo>
                <a:lnTo>
                  <a:pt x="7873" y="94477"/>
                </a:lnTo>
                <a:cubicBezTo>
                  <a:pt x="3518" y="94477"/>
                  <a:pt x="0" y="90958"/>
                  <a:pt x="0" y="86604"/>
                </a:cubicBezTo>
                <a:lnTo>
                  <a:pt x="0" y="70858"/>
                </a:lnTo>
                <a:cubicBezTo>
                  <a:pt x="0" y="66503"/>
                  <a:pt x="3518" y="62985"/>
                  <a:pt x="7873" y="629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3"/>
          <p:cNvSpPr/>
          <p:nvPr/>
        </p:nvSpPr>
        <p:spPr>
          <a:xfrm>
            <a:off x="935770" y="4264951"/>
            <a:ext cx="3689092" cy="21594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3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Front-End = Area Makan</a:t>
            </a:r>
            <a:endParaRPr b="0" i="0" sz="1600" u="none" cap="none" strike="noStrike"/>
          </a:p>
        </p:txBody>
      </p:sp>
      <p:sp>
        <p:nvSpPr>
          <p:cNvPr id="90" name="Google Shape;90;p3"/>
          <p:cNvSpPr/>
          <p:nvPr/>
        </p:nvSpPr>
        <p:spPr>
          <a:xfrm>
            <a:off x="935770" y="4480897"/>
            <a:ext cx="3680094" cy="1799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9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Meja, kursi, dekorasi, menu - yang dilihat &amp; dirasakan pelanggan</a:t>
            </a:r>
            <a:endParaRPr b="0" i="0" sz="1600" u="none" cap="none" strike="noStrike"/>
          </a:p>
        </p:txBody>
      </p:sp>
      <p:sp>
        <p:nvSpPr>
          <p:cNvPr id="91" name="Google Shape;91;p3"/>
          <p:cNvSpPr/>
          <p:nvPr/>
        </p:nvSpPr>
        <p:spPr>
          <a:xfrm>
            <a:off x="539867" y="4804818"/>
            <a:ext cx="287929" cy="287929"/>
          </a:xfrm>
          <a:custGeom>
            <a:rect b="b" l="l" r="r" t="t"/>
            <a:pathLst>
              <a:path extrusionOk="0" h="287929" w="287929">
                <a:moveTo>
                  <a:pt x="71982" y="0"/>
                </a:moveTo>
                <a:lnTo>
                  <a:pt x="215947" y="0"/>
                </a:lnTo>
                <a:cubicBezTo>
                  <a:pt x="255702" y="0"/>
                  <a:pt x="287929" y="32228"/>
                  <a:pt x="287929" y="71982"/>
                </a:cubicBezTo>
                <a:lnTo>
                  <a:pt x="287929" y="215947"/>
                </a:lnTo>
                <a:cubicBezTo>
                  <a:pt x="287929" y="255702"/>
                  <a:pt x="255702" y="287929"/>
                  <a:pt x="215947" y="287929"/>
                </a:cubicBezTo>
                <a:lnTo>
                  <a:pt x="71982" y="287929"/>
                </a:lnTo>
                <a:cubicBezTo>
                  <a:pt x="32228" y="287929"/>
                  <a:pt x="0" y="255702"/>
                  <a:pt x="0" y="215947"/>
                </a:cubicBezTo>
                <a:lnTo>
                  <a:pt x="0" y="71982"/>
                </a:lnTo>
                <a:cubicBezTo>
                  <a:pt x="0" y="32254"/>
                  <a:pt x="32254" y="0"/>
                  <a:pt x="7198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"/>
          <p:cNvSpPr/>
          <p:nvPr/>
        </p:nvSpPr>
        <p:spPr>
          <a:xfrm>
            <a:off x="630970" y="4885798"/>
            <a:ext cx="110223" cy="125969"/>
          </a:xfrm>
          <a:custGeom>
            <a:rect b="b" l="l" r="r" t="t"/>
            <a:pathLst>
              <a:path extrusionOk="0" h="125969" w="110223">
                <a:moveTo>
                  <a:pt x="39488" y="-6495"/>
                </a:moveTo>
                <a:cubicBezTo>
                  <a:pt x="41776" y="-8414"/>
                  <a:pt x="45147" y="-8341"/>
                  <a:pt x="47337" y="-6274"/>
                </a:cubicBezTo>
                <a:cubicBezTo>
                  <a:pt x="50363" y="-3420"/>
                  <a:pt x="53069" y="-271"/>
                  <a:pt x="55677" y="2928"/>
                </a:cubicBezTo>
                <a:cubicBezTo>
                  <a:pt x="58999" y="6987"/>
                  <a:pt x="62985" y="12351"/>
                  <a:pt x="66823" y="18723"/>
                </a:cubicBezTo>
                <a:cubicBezTo>
                  <a:pt x="68102" y="17050"/>
                  <a:pt x="69283" y="15574"/>
                  <a:pt x="70316" y="14319"/>
                </a:cubicBezTo>
                <a:cubicBezTo>
                  <a:pt x="70587" y="13999"/>
                  <a:pt x="70858" y="13655"/>
                  <a:pt x="71128" y="13310"/>
                </a:cubicBezTo>
                <a:cubicBezTo>
                  <a:pt x="73072" y="10899"/>
                  <a:pt x="75483" y="7873"/>
                  <a:pt x="78706" y="7873"/>
                </a:cubicBezTo>
                <a:cubicBezTo>
                  <a:pt x="82003" y="7873"/>
                  <a:pt x="84316" y="10801"/>
                  <a:pt x="86284" y="13310"/>
                </a:cubicBezTo>
                <a:cubicBezTo>
                  <a:pt x="86604" y="13729"/>
                  <a:pt x="86924" y="14122"/>
                  <a:pt x="87243" y="14491"/>
                </a:cubicBezTo>
                <a:cubicBezTo>
                  <a:pt x="89778" y="17542"/>
                  <a:pt x="93148" y="21946"/>
                  <a:pt x="96519" y="27383"/>
                </a:cubicBezTo>
                <a:cubicBezTo>
                  <a:pt x="103211" y="38184"/>
                  <a:pt x="110198" y="53561"/>
                  <a:pt x="110198" y="70833"/>
                </a:cubicBezTo>
                <a:cubicBezTo>
                  <a:pt x="110198" y="101267"/>
                  <a:pt x="85521" y="125944"/>
                  <a:pt x="55087" y="125944"/>
                </a:cubicBezTo>
                <a:cubicBezTo>
                  <a:pt x="24653" y="125944"/>
                  <a:pt x="0" y="101292"/>
                  <a:pt x="0" y="70858"/>
                </a:cubicBezTo>
                <a:cubicBezTo>
                  <a:pt x="0" y="48444"/>
                  <a:pt x="10112" y="29032"/>
                  <a:pt x="19806" y="15500"/>
                </a:cubicBezTo>
                <a:cubicBezTo>
                  <a:pt x="24702" y="8685"/>
                  <a:pt x="29573" y="3223"/>
                  <a:pt x="33239" y="-517"/>
                </a:cubicBezTo>
                <a:cubicBezTo>
                  <a:pt x="35257" y="-2583"/>
                  <a:pt x="37299" y="-4625"/>
                  <a:pt x="39513" y="-6471"/>
                </a:cubicBezTo>
                <a:close/>
                <a:moveTo>
                  <a:pt x="55530" y="102350"/>
                </a:moveTo>
                <a:cubicBezTo>
                  <a:pt x="61754" y="102350"/>
                  <a:pt x="67265" y="100628"/>
                  <a:pt x="72457" y="97183"/>
                </a:cubicBezTo>
                <a:cubicBezTo>
                  <a:pt x="82815" y="89950"/>
                  <a:pt x="85595" y="75483"/>
                  <a:pt x="79370" y="64116"/>
                </a:cubicBezTo>
                <a:cubicBezTo>
                  <a:pt x="78263" y="61902"/>
                  <a:pt x="75434" y="61754"/>
                  <a:pt x="73835" y="63624"/>
                </a:cubicBezTo>
                <a:lnTo>
                  <a:pt x="67635" y="70833"/>
                </a:lnTo>
                <a:cubicBezTo>
                  <a:pt x="66011" y="72703"/>
                  <a:pt x="63083" y="72654"/>
                  <a:pt x="61558" y="70710"/>
                </a:cubicBezTo>
                <a:cubicBezTo>
                  <a:pt x="57301" y="65273"/>
                  <a:pt x="49477" y="55357"/>
                  <a:pt x="45492" y="50289"/>
                </a:cubicBezTo>
                <a:cubicBezTo>
                  <a:pt x="44163" y="48592"/>
                  <a:pt x="41752" y="48321"/>
                  <a:pt x="40202" y="49822"/>
                </a:cubicBezTo>
                <a:cubicBezTo>
                  <a:pt x="35699" y="54201"/>
                  <a:pt x="27531" y="63796"/>
                  <a:pt x="27531" y="75483"/>
                </a:cubicBezTo>
                <a:cubicBezTo>
                  <a:pt x="27531" y="92361"/>
                  <a:pt x="39980" y="102350"/>
                  <a:pt x="55505" y="1023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"/>
          <p:cNvSpPr/>
          <p:nvPr/>
        </p:nvSpPr>
        <p:spPr>
          <a:xfrm>
            <a:off x="935770" y="4768827"/>
            <a:ext cx="4606866" cy="21594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3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Back-End = Dapur</a:t>
            </a:r>
            <a:endParaRPr b="0" i="0" sz="1600" u="none" cap="none" strike="noStrike"/>
          </a:p>
        </p:txBody>
      </p:sp>
      <p:sp>
        <p:nvSpPr>
          <p:cNvPr id="94" name="Google Shape;94;p3"/>
          <p:cNvSpPr/>
          <p:nvPr/>
        </p:nvSpPr>
        <p:spPr>
          <a:xfrm>
            <a:off x="935770" y="4984773"/>
            <a:ext cx="4597869" cy="1799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9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Chef, bahan makanan, resep, peralatan memasak - yang membuat makanan jadi</a:t>
            </a:r>
            <a:endParaRPr b="0" i="0" sz="1600" u="none" cap="none" strike="noStrike"/>
          </a:p>
        </p:txBody>
      </p:sp>
      <p:sp>
        <p:nvSpPr>
          <p:cNvPr id="95" name="Google Shape;95;p3"/>
          <p:cNvSpPr/>
          <p:nvPr/>
        </p:nvSpPr>
        <p:spPr>
          <a:xfrm>
            <a:off x="539867" y="5308694"/>
            <a:ext cx="287929" cy="287929"/>
          </a:xfrm>
          <a:custGeom>
            <a:rect b="b" l="l" r="r" t="t"/>
            <a:pathLst>
              <a:path extrusionOk="0" h="287929" w="287929">
                <a:moveTo>
                  <a:pt x="71982" y="0"/>
                </a:moveTo>
                <a:lnTo>
                  <a:pt x="215947" y="0"/>
                </a:lnTo>
                <a:cubicBezTo>
                  <a:pt x="255702" y="0"/>
                  <a:pt x="287929" y="32228"/>
                  <a:pt x="287929" y="71982"/>
                </a:cubicBezTo>
                <a:lnTo>
                  <a:pt x="287929" y="215947"/>
                </a:lnTo>
                <a:cubicBezTo>
                  <a:pt x="287929" y="255702"/>
                  <a:pt x="255702" y="287929"/>
                  <a:pt x="215947" y="287929"/>
                </a:cubicBezTo>
                <a:lnTo>
                  <a:pt x="71982" y="287929"/>
                </a:lnTo>
                <a:cubicBezTo>
                  <a:pt x="32228" y="287929"/>
                  <a:pt x="0" y="255702"/>
                  <a:pt x="0" y="215947"/>
                </a:cubicBezTo>
                <a:lnTo>
                  <a:pt x="0" y="71982"/>
                </a:lnTo>
                <a:cubicBezTo>
                  <a:pt x="0" y="32254"/>
                  <a:pt x="32254" y="0"/>
                  <a:pt x="71982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"/>
          <p:cNvSpPr/>
          <p:nvPr/>
        </p:nvSpPr>
        <p:spPr>
          <a:xfrm>
            <a:off x="638843" y="5389674"/>
            <a:ext cx="94477" cy="125969"/>
          </a:xfrm>
          <a:custGeom>
            <a:rect b="b" l="l" r="r" t="t"/>
            <a:pathLst>
              <a:path extrusionOk="0" h="125969" w="94477">
                <a:moveTo>
                  <a:pt x="47238" y="19683"/>
                </a:moveTo>
                <a:cubicBezTo>
                  <a:pt x="54843" y="19683"/>
                  <a:pt x="61016" y="13509"/>
                  <a:pt x="61016" y="5905"/>
                </a:cubicBezTo>
                <a:cubicBezTo>
                  <a:pt x="61016" y="-1699"/>
                  <a:pt x="54843" y="-7873"/>
                  <a:pt x="47238" y="-7873"/>
                </a:cubicBezTo>
                <a:cubicBezTo>
                  <a:pt x="39634" y="-7873"/>
                  <a:pt x="33461" y="-1699"/>
                  <a:pt x="33461" y="5905"/>
                </a:cubicBezTo>
                <a:cubicBezTo>
                  <a:pt x="33461" y="13509"/>
                  <a:pt x="39634" y="19683"/>
                  <a:pt x="47238" y="19683"/>
                </a:cubicBezTo>
                <a:close/>
                <a:moveTo>
                  <a:pt x="25932" y="56071"/>
                </a:moveTo>
                <a:lnTo>
                  <a:pt x="31492" y="50511"/>
                </a:lnTo>
                <a:lnTo>
                  <a:pt x="31492" y="67561"/>
                </a:lnTo>
                <a:cubicBezTo>
                  <a:pt x="31492" y="74450"/>
                  <a:pt x="34494" y="81019"/>
                  <a:pt x="39734" y="85497"/>
                </a:cubicBezTo>
                <a:lnTo>
                  <a:pt x="57301" y="100554"/>
                </a:lnTo>
                <a:cubicBezTo>
                  <a:pt x="58753" y="101809"/>
                  <a:pt x="59712" y="103531"/>
                  <a:pt x="59983" y="105425"/>
                </a:cubicBezTo>
                <a:lnTo>
                  <a:pt x="63083" y="127101"/>
                </a:lnTo>
                <a:cubicBezTo>
                  <a:pt x="63698" y="131406"/>
                  <a:pt x="67684" y="134408"/>
                  <a:pt x="71989" y="133793"/>
                </a:cubicBezTo>
                <a:cubicBezTo>
                  <a:pt x="76295" y="133178"/>
                  <a:pt x="79297" y="129192"/>
                  <a:pt x="78681" y="124886"/>
                </a:cubicBezTo>
                <a:lnTo>
                  <a:pt x="75581" y="103211"/>
                </a:lnTo>
                <a:cubicBezTo>
                  <a:pt x="74769" y="97528"/>
                  <a:pt x="71916" y="92361"/>
                  <a:pt x="67561" y="88621"/>
                </a:cubicBezTo>
                <a:lnTo>
                  <a:pt x="59073" y="81339"/>
                </a:lnTo>
                <a:lnTo>
                  <a:pt x="59073" y="52996"/>
                </a:lnTo>
                <a:lnTo>
                  <a:pt x="60008" y="54152"/>
                </a:lnTo>
                <a:cubicBezTo>
                  <a:pt x="64485" y="59761"/>
                  <a:pt x="71276" y="63009"/>
                  <a:pt x="78460" y="63009"/>
                </a:cubicBezTo>
                <a:lnTo>
                  <a:pt x="86628" y="63009"/>
                </a:lnTo>
                <a:cubicBezTo>
                  <a:pt x="90983" y="63009"/>
                  <a:pt x="94501" y="59491"/>
                  <a:pt x="94501" y="55136"/>
                </a:cubicBezTo>
                <a:cubicBezTo>
                  <a:pt x="94501" y="50781"/>
                  <a:pt x="90983" y="47263"/>
                  <a:pt x="86628" y="47263"/>
                </a:cubicBezTo>
                <a:lnTo>
                  <a:pt x="78460" y="47263"/>
                </a:lnTo>
                <a:cubicBezTo>
                  <a:pt x="76073" y="47263"/>
                  <a:pt x="73810" y="46180"/>
                  <a:pt x="72309" y="44311"/>
                </a:cubicBezTo>
                <a:lnTo>
                  <a:pt x="67905" y="38799"/>
                </a:lnTo>
                <a:cubicBezTo>
                  <a:pt x="62246" y="31714"/>
                  <a:pt x="53660" y="27580"/>
                  <a:pt x="44581" y="27580"/>
                </a:cubicBezTo>
                <a:cubicBezTo>
                  <a:pt x="36659" y="27580"/>
                  <a:pt x="29057" y="30730"/>
                  <a:pt x="23472" y="36339"/>
                </a:cubicBezTo>
                <a:lnTo>
                  <a:pt x="14787" y="44926"/>
                </a:lnTo>
                <a:cubicBezTo>
                  <a:pt x="10358" y="49354"/>
                  <a:pt x="7873" y="55357"/>
                  <a:pt x="7873" y="61631"/>
                </a:cubicBezTo>
                <a:lnTo>
                  <a:pt x="7873" y="70858"/>
                </a:lnTo>
                <a:cubicBezTo>
                  <a:pt x="7873" y="75212"/>
                  <a:pt x="11391" y="78731"/>
                  <a:pt x="15746" y="78731"/>
                </a:cubicBezTo>
                <a:cubicBezTo>
                  <a:pt x="20101" y="78731"/>
                  <a:pt x="23619" y="75212"/>
                  <a:pt x="23619" y="70858"/>
                </a:cubicBezTo>
                <a:lnTo>
                  <a:pt x="23619" y="61631"/>
                </a:lnTo>
                <a:cubicBezTo>
                  <a:pt x="23619" y="59540"/>
                  <a:pt x="24456" y="57547"/>
                  <a:pt x="25932" y="56071"/>
                </a:cubicBezTo>
                <a:close/>
                <a:moveTo>
                  <a:pt x="28983" y="100209"/>
                </a:moveTo>
                <a:cubicBezTo>
                  <a:pt x="28614" y="101489"/>
                  <a:pt x="27925" y="102670"/>
                  <a:pt x="26990" y="103605"/>
                </a:cubicBezTo>
                <a:lnTo>
                  <a:pt x="10186" y="120409"/>
                </a:lnTo>
                <a:cubicBezTo>
                  <a:pt x="7110" y="123484"/>
                  <a:pt x="7110" y="128479"/>
                  <a:pt x="10186" y="131554"/>
                </a:cubicBezTo>
                <a:cubicBezTo>
                  <a:pt x="13261" y="134629"/>
                  <a:pt x="18256" y="134629"/>
                  <a:pt x="21331" y="131554"/>
                </a:cubicBezTo>
                <a:lnTo>
                  <a:pt x="38135" y="114750"/>
                </a:lnTo>
                <a:cubicBezTo>
                  <a:pt x="40965" y="111921"/>
                  <a:pt x="43031" y="108402"/>
                  <a:pt x="44138" y="104540"/>
                </a:cubicBezTo>
                <a:lnTo>
                  <a:pt x="44680" y="102670"/>
                </a:lnTo>
                <a:lnTo>
                  <a:pt x="33362" y="92976"/>
                </a:lnTo>
                <a:cubicBezTo>
                  <a:pt x="32747" y="92435"/>
                  <a:pt x="32132" y="91893"/>
                  <a:pt x="31541" y="91303"/>
                </a:cubicBezTo>
                <a:lnTo>
                  <a:pt x="28983" y="100209"/>
                </a:ln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"/>
          <p:cNvSpPr/>
          <p:nvPr/>
        </p:nvSpPr>
        <p:spPr>
          <a:xfrm>
            <a:off x="935770" y="5272703"/>
            <a:ext cx="4228959" cy="21594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3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API = Pelayan</a:t>
            </a:r>
            <a:endParaRPr b="0" i="0" sz="1600" u="none" cap="none" strike="noStrike"/>
          </a:p>
        </p:txBody>
      </p:sp>
      <p:sp>
        <p:nvSpPr>
          <p:cNvPr id="98" name="Google Shape;98;p3"/>
          <p:cNvSpPr/>
          <p:nvPr/>
        </p:nvSpPr>
        <p:spPr>
          <a:xfrm>
            <a:off x="935770" y="5488649"/>
            <a:ext cx="4219962" cy="17995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92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Menghubungkan pesanan dari pelanggan ke dapur &amp; mengantar makanan</a:t>
            </a:r>
            <a:endParaRPr b="0" i="0" sz="1600" u="none" cap="none" strike="noStrike"/>
          </a:p>
        </p:txBody>
      </p:sp>
      <p:sp>
        <p:nvSpPr>
          <p:cNvPr id="99" name="Google Shape;99;p3"/>
          <p:cNvSpPr/>
          <p:nvPr/>
        </p:nvSpPr>
        <p:spPr>
          <a:xfrm>
            <a:off x="6184431" y="1223699"/>
            <a:ext cx="5641612" cy="4696844"/>
          </a:xfrm>
          <a:custGeom>
            <a:rect b="b" l="l" r="r" t="t"/>
            <a:pathLst>
              <a:path extrusionOk="0" h="4696844" w="5641612">
                <a:moveTo>
                  <a:pt x="107980" y="0"/>
                </a:moveTo>
                <a:lnTo>
                  <a:pt x="5533631" y="0"/>
                </a:lnTo>
                <a:cubicBezTo>
                  <a:pt x="5593267" y="0"/>
                  <a:pt x="5641612" y="48344"/>
                  <a:pt x="5641612" y="107980"/>
                </a:cubicBezTo>
                <a:lnTo>
                  <a:pt x="5641612" y="4588864"/>
                </a:lnTo>
                <a:cubicBezTo>
                  <a:pt x="5641612" y="4648500"/>
                  <a:pt x="5593267" y="4696844"/>
                  <a:pt x="5533631" y="4696844"/>
                </a:cubicBezTo>
                <a:lnTo>
                  <a:pt x="107980" y="4696844"/>
                </a:lnTo>
                <a:cubicBezTo>
                  <a:pt x="48344" y="4696844"/>
                  <a:pt x="0" y="4648500"/>
                  <a:pt x="0" y="4588864"/>
                </a:cubicBezTo>
                <a:lnTo>
                  <a:pt x="0" y="107980"/>
                </a:lnTo>
                <a:cubicBezTo>
                  <a:pt x="0" y="48384"/>
                  <a:pt x="48384" y="0"/>
                  <a:pt x="10798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34967" rotWithShape="0" algn="bl" dir="5400000" dist="89978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"/>
          <p:cNvSpPr/>
          <p:nvPr/>
        </p:nvSpPr>
        <p:spPr>
          <a:xfrm>
            <a:off x="6391380" y="1439646"/>
            <a:ext cx="215947" cy="215947"/>
          </a:xfrm>
          <a:custGeom>
            <a:rect b="b" l="l" r="r" t="t"/>
            <a:pathLst>
              <a:path extrusionOk="0" h="215947" w="215947">
                <a:moveTo>
                  <a:pt x="94477" y="0"/>
                </a:moveTo>
                <a:cubicBezTo>
                  <a:pt x="109365" y="0"/>
                  <a:pt x="121470" y="9068"/>
                  <a:pt x="121470" y="20245"/>
                </a:cubicBezTo>
                <a:cubicBezTo>
                  <a:pt x="121470" y="24631"/>
                  <a:pt x="119614" y="28680"/>
                  <a:pt x="116409" y="32012"/>
                </a:cubicBezTo>
                <a:cubicBezTo>
                  <a:pt x="113625" y="34923"/>
                  <a:pt x="111348" y="38466"/>
                  <a:pt x="111348" y="42515"/>
                </a:cubicBezTo>
                <a:cubicBezTo>
                  <a:pt x="111348" y="48841"/>
                  <a:pt x="116493" y="53987"/>
                  <a:pt x="122820" y="53987"/>
                </a:cubicBezTo>
                <a:lnTo>
                  <a:pt x="141715" y="53987"/>
                </a:lnTo>
                <a:cubicBezTo>
                  <a:pt x="152892" y="53987"/>
                  <a:pt x="161960" y="63055"/>
                  <a:pt x="161960" y="74232"/>
                </a:cubicBezTo>
                <a:lnTo>
                  <a:pt x="161960" y="93127"/>
                </a:lnTo>
                <a:cubicBezTo>
                  <a:pt x="161960" y="99454"/>
                  <a:pt x="167106" y="104599"/>
                  <a:pt x="173432" y="104599"/>
                </a:cubicBezTo>
                <a:cubicBezTo>
                  <a:pt x="177439" y="104599"/>
                  <a:pt x="181024" y="102322"/>
                  <a:pt x="183934" y="99538"/>
                </a:cubicBezTo>
                <a:cubicBezTo>
                  <a:pt x="187266" y="96375"/>
                  <a:pt x="191315" y="94477"/>
                  <a:pt x="195702" y="94477"/>
                </a:cubicBezTo>
                <a:cubicBezTo>
                  <a:pt x="206879" y="94477"/>
                  <a:pt x="215947" y="106582"/>
                  <a:pt x="215947" y="121470"/>
                </a:cubicBezTo>
                <a:cubicBezTo>
                  <a:pt x="215947" y="136359"/>
                  <a:pt x="206879" y="148463"/>
                  <a:pt x="195702" y="148463"/>
                </a:cubicBezTo>
                <a:cubicBezTo>
                  <a:pt x="191315" y="148463"/>
                  <a:pt x="187224" y="146608"/>
                  <a:pt x="183934" y="143402"/>
                </a:cubicBezTo>
                <a:cubicBezTo>
                  <a:pt x="181024" y="140619"/>
                  <a:pt x="177481" y="138341"/>
                  <a:pt x="173432" y="138341"/>
                </a:cubicBezTo>
                <a:cubicBezTo>
                  <a:pt x="167106" y="138341"/>
                  <a:pt x="161960" y="143487"/>
                  <a:pt x="161960" y="149813"/>
                </a:cubicBezTo>
                <a:lnTo>
                  <a:pt x="161960" y="195702"/>
                </a:lnTo>
                <a:cubicBezTo>
                  <a:pt x="161960" y="206879"/>
                  <a:pt x="152892" y="215947"/>
                  <a:pt x="141715" y="215947"/>
                </a:cubicBezTo>
                <a:lnTo>
                  <a:pt x="117759" y="215947"/>
                </a:lnTo>
                <a:cubicBezTo>
                  <a:pt x="112360" y="215947"/>
                  <a:pt x="107973" y="211560"/>
                  <a:pt x="107973" y="206162"/>
                </a:cubicBezTo>
                <a:cubicBezTo>
                  <a:pt x="107973" y="202281"/>
                  <a:pt x="110420" y="198865"/>
                  <a:pt x="113541" y="196545"/>
                </a:cubicBezTo>
                <a:cubicBezTo>
                  <a:pt x="118433" y="192876"/>
                  <a:pt x="121470" y="187815"/>
                  <a:pt x="121470" y="182205"/>
                </a:cubicBezTo>
                <a:cubicBezTo>
                  <a:pt x="121470" y="171028"/>
                  <a:pt x="109365" y="161960"/>
                  <a:pt x="94477" y="161960"/>
                </a:cubicBezTo>
                <a:cubicBezTo>
                  <a:pt x="79588" y="161960"/>
                  <a:pt x="67483" y="171028"/>
                  <a:pt x="67483" y="182205"/>
                </a:cubicBezTo>
                <a:cubicBezTo>
                  <a:pt x="67483" y="187815"/>
                  <a:pt x="70520" y="192876"/>
                  <a:pt x="75413" y="196545"/>
                </a:cubicBezTo>
                <a:cubicBezTo>
                  <a:pt x="78534" y="198865"/>
                  <a:pt x="80980" y="202239"/>
                  <a:pt x="80980" y="206162"/>
                </a:cubicBezTo>
                <a:cubicBezTo>
                  <a:pt x="80980" y="211560"/>
                  <a:pt x="76594" y="215947"/>
                  <a:pt x="71195" y="215947"/>
                </a:cubicBezTo>
                <a:lnTo>
                  <a:pt x="20245" y="215947"/>
                </a:lnTo>
                <a:cubicBezTo>
                  <a:pt x="9068" y="215947"/>
                  <a:pt x="0" y="206879"/>
                  <a:pt x="0" y="195702"/>
                </a:cubicBezTo>
                <a:lnTo>
                  <a:pt x="0" y="144752"/>
                </a:lnTo>
                <a:cubicBezTo>
                  <a:pt x="0" y="139353"/>
                  <a:pt x="4386" y="134967"/>
                  <a:pt x="9785" y="134967"/>
                </a:cubicBezTo>
                <a:cubicBezTo>
                  <a:pt x="13665" y="134967"/>
                  <a:pt x="17082" y="137413"/>
                  <a:pt x="19401" y="140534"/>
                </a:cubicBezTo>
                <a:cubicBezTo>
                  <a:pt x="23071" y="145427"/>
                  <a:pt x="28132" y="148463"/>
                  <a:pt x="33742" y="148463"/>
                </a:cubicBezTo>
                <a:cubicBezTo>
                  <a:pt x="44919" y="148463"/>
                  <a:pt x="53987" y="136359"/>
                  <a:pt x="53987" y="121470"/>
                </a:cubicBezTo>
                <a:cubicBezTo>
                  <a:pt x="53987" y="106582"/>
                  <a:pt x="44919" y="94477"/>
                  <a:pt x="33742" y="94477"/>
                </a:cubicBezTo>
                <a:cubicBezTo>
                  <a:pt x="28132" y="94477"/>
                  <a:pt x="23071" y="97514"/>
                  <a:pt x="19401" y="102406"/>
                </a:cubicBezTo>
                <a:cubicBezTo>
                  <a:pt x="17082" y="105527"/>
                  <a:pt x="13708" y="107973"/>
                  <a:pt x="9785" y="107973"/>
                </a:cubicBezTo>
                <a:cubicBezTo>
                  <a:pt x="4386" y="107973"/>
                  <a:pt x="0" y="103587"/>
                  <a:pt x="0" y="98188"/>
                </a:cubicBezTo>
                <a:lnTo>
                  <a:pt x="0" y="74232"/>
                </a:lnTo>
                <a:cubicBezTo>
                  <a:pt x="0" y="63055"/>
                  <a:pt x="9068" y="53987"/>
                  <a:pt x="20245" y="53987"/>
                </a:cubicBezTo>
                <a:lnTo>
                  <a:pt x="66134" y="53987"/>
                </a:lnTo>
                <a:cubicBezTo>
                  <a:pt x="72460" y="53987"/>
                  <a:pt x="77606" y="48841"/>
                  <a:pt x="77606" y="42515"/>
                </a:cubicBezTo>
                <a:cubicBezTo>
                  <a:pt x="77606" y="38508"/>
                  <a:pt x="75328" y="34923"/>
                  <a:pt x="72545" y="32012"/>
                </a:cubicBezTo>
                <a:cubicBezTo>
                  <a:pt x="69381" y="28680"/>
                  <a:pt x="67483" y="24631"/>
                  <a:pt x="67483" y="20245"/>
                </a:cubicBezTo>
                <a:cubicBezTo>
                  <a:pt x="67483" y="9068"/>
                  <a:pt x="79588" y="0"/>
                  <a:pt x="94477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"/>
          <p:cNvSpPr/>
          <p:nvPr/>
        </p:nvSpPr>
        <p:spPr>
          <a:xfrm>
            <a:off x="6634321" y="1403655"/>
            <a:ext cx="5119740" cy="2879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Komponen Back-End</a:t>
            </a:r>
            <a:endParaRPr b="0" i="0" sz="1600" u="none" cap="none" strike="noStrike"/>
          </a:p>
        </p:txBody>
      </p:sp>
      <p:sp>
        <p:nvSpPr>
          <p:cNvPr id="102" name="Google Shape;102;p3"/>
          <p:cNvSpPr/>
          <p:nvPr/>
        </p:nvSpPr>
        <p:spPr>
          <a:xfrm>
            <a:off x="6382383" y="1835548"/>
            <a:ext cx="35991" cy="809801"/>
          </a:xfrm>
          <a:custGeom>
            <a:rect b="b" l="l" r="r" t="t"/>
            <a:pathLst>
              <a:path extrusionOk="0" h="809801" w="35991">
                <a:moveTo>
                  <a:pt x="0" y="0"/>
                </a:moveTo>
                <a:lnTo>
                  <a:pt x="35991" y="0"/>
                </a:lnTo>
                <a:lnTo>
                  <a:pt x="35991" y="809801"/>
                </a:lnTo>
                <a:lnTo>
                  <a:pt x="0" y="809801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>
            <a:noFill/>
          </a:ln>
        </p:spPr>
      </p:sp>
      <p:sp>
        <p:nvSpPr>
          <p:cNvPr id="103" name="Google Shape;103;p3"/>
          <p:cNvSpPr/>
          <p:nvPr/>
        </p:nvSpPr>
        <p:spPr>
          <a:xfrm>
            <a:off x="6544343" y="1907531"/>
            <a:ext cx="359911" cy="359911"/>
          </a:xfrm>
          <a:custGeom>
            <a:rect b="b" l="l" r="r" t="t"/>
            <a:pathLst>
              <a:path extrusionOk="0" h="359911" w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3"/>
          <p:cNvSpPr/>
          <p:nvPr/>
        </p:nvSpPr>
        <p:spPr>
          <a:xfrm>
            <a:off x="6661314" y="2015504"/>
            <a:ext cx="125969" cy="143965"/>
          </a:xfrm>
          <a:custGeom>
            <a:rect b="b" l="l" r="r" t="t"/>
            <a:pathLst>
              <a:path extrusionOk="0" h="143965" w="125969">
                <a:moveTo>
                  <a:pt x="17996" y="8998"/>
                </a:moveTo>
                <a:cubicBezTo>
                  <a:pt x="8070" y="8998"/>
                  <a:pt x="0" y="17068"/>
                  <a:pt x="0" y="26993"/>
                </a:cubicBezTo>
                <a:lnTo>
                  <a:pt x="0" y="44989"/>
                </a:lnTo>
                <a:cubicBezTo>
                  <a:pt x="0" y="54915"/>
                  <a:pt x="8070" y="62985"/>
                  <a:pt x="17996" y="62985"/>
                </a:cubicBezTo>
                <a:lnTo>
                  <a:pt x="107973" y="62985"/>
                </a:lnTo>
                <a:cubicBezTo>
                  <a:pt x="117899" y="62985"/>
                  <a:pt x="125969" y="54915"/>
                  <a:pt x="125969" y="44989"/>
                </a:cubicBezTo>
                <a:lnTo>
                  <a:pt x="125969" y="26993"/>
                </a:lnTo>
                <a:cubicBezTo>
                  <a:pt x="125969" y="17068"/>
                  <a:pt x="117899" y="8998"/>
                  <a:pt x="107973" y="8998"/>
                </a:cubicBezTo>
                <a:lnTo>
                  <a:pt x="17996" y="8998"/>
                </a:lnTo>
                <a:close/>
                <a:moveTo>
                  <a:pt x="78731" y="29243"/>
                </a:moveTo>
                <a:cubicBezTo>
                  <a:pt x="82455" y="29243"/>
                  <a:pt x="85479" y="32267"/>
                  <a:pt x="85479" y="35991"/>
                </a:cubicBezTo>
                <a:cubicBezTo>
                  <a:pt x="85479" y="39716"/>
                  <a:pt x="82455" y="42739"/>
                  <a:pt x="78731" y="42739"/>
                </a:cubicBezTo>
                <a:cubicBezTo>
                  <a:pt x="75006" y="42739"/>
                  <a:pt x="71982" y="39716"/>
                  <a:pt x="71982" y="35991"/>
                </a:cubicBezTo>
                <a:cubicBezTo>
                  <a:pt x="71982" y="32267"/>
                  <a:pt x="75006" y="29243"/>
                  <a:pt x="78731" y="29243"/>
                </a:cubicBezTo>
                <a:close/>
                <a:moveTo>
                  <a:pt x="94477" y="35991"/>
                </a:moveTo>
                <a:cubicBezTo>
                  <a:pt x="94477" y="32267"/>
                  <a:pt x="97501" y="29243"/>
                  <a:pt x="101225" y="29243"/>
                </a:cubicBezTo>
                <a:cubicBezTo>
                  <a:pt x="104950" y="29243"/>
                  <a:pt x="107973" y="32267"/>
                  <a:pt x="107973" y="35991"/>
                </a:cubicBezTo>
                <a:cubicBezTo>
                  <a:pt x="107973" y="39716"/>
                  <a:pt x="104950" y="42739"/>
                  <a:pt x="101225" y="42739"/>
                </a:cubicBezTo>
                <a:cubicBezTo>
                  <a:pt x="97501" y="42739"/>
                  <a:pt x="94477" y="39716"/>
                  <a:pt x="94477" y="35991"/>
                </a:cubicBezTo>
                <a:close/>
                <a:moveTo>
                  <a:pt x="17996" y="80980"/>
                </a:moveTo>
                <a:cubicBezTo>
                  <a:pt x="8070" y="80980"/>
                  <a:pt x="0" y="89050"/>
                  <a:pt x="0" y="98976"/>
                </a:cubicBezTo>
                <a:lnTo>
                  <a:pt x="0" y="116971"/>
                </a:lnTo>
                <a:cubicBezTo>
                  <a:pt x="0" y="126897"/>
                  <a:pt x="8070" y="134967"/>
                  <a:pt x="17996" y="134967"/>
                </a:cubicBezTo>
                <a:lnTo>
                  <a:pt x="107973" y="134967"/>
                </a:lnTo>
                <a:cubicBezTo>
                  <a:pt x="117899" y="134967"/>
                  <a:pt x="125969" y="126897"/>
                  <a:pt x="125969" y="116971"/>
                </a:cubicBezTo>
                <a:lnTo>
                  <a:pt x="125969" y="98976"/>
                </a:lnTo>
                <a:cubicBezTo>
                  <a:pt x="125969" y="89050"/>
                  <a:pt x="117899" y="80980"/>
                  <a:pt x="107973" y="80980"/>
                </a:cubicBezTo>
                <a:lnTo>
                  <a:pt x="17996" y="80980"/>
                </a:lnTo>
                <a:close/>
                <a:moveTo>
                  <a:pt x="78731" y="101225"/>
                </a:moveTo>
                <a:cubicBezTo>
                  <a:pt x="82455" y="101225"/>
                  <a:pt x="85479" y="104249"/>
                  <a:pt x="85479" y="107973"/>
                </a:cubicBezTo>
                <a:cubicBezTo>
                  <a:pt x="85479" y="111698"/>
                  <a:pt x="82455" y="114722"/>
                  <a:pt x="78731" y="114722"/>
                </a:cubicBezTo>
                <a:cubicBezTo>
                  <a:pt x="75006" y="114722"/>
                  <a:pt x="71982" y="111698"/>
                  <a:pt x="71982" y="107973"/>
                </a:cubicBezTo>
                <a:cubicBezTo>
                  <a:pt x="71982" y="104249"/>
                  <a:pt x="75006" y="101225"/>
                  <a:pt x="78731" y="101225"/>
                </a:cubicBezTo>
                <a:close/>
                <a:moveTo>
                  <a:pt x="94477" y="107973"/>
                </a:moveTo>
                <a:cubicBezTo>
                  <a:pt x="94477" y="104249"/>
                  <a:pt x="97501" y="101225"/>
                  <a:pt x="101225" y="101225"/>
                </a:cubicBezTo>
                <a:cubicBezTo>
                  <a:pt x="104950" y="101225"/>
                  <a:pt x="107973" y="104249"/>
                  <a:pt x="107973" y="107973"/>
                </a:cubicBezTo>
                <a:cubicBezTo>
                  <a:pt x="107973" y="111698"/>
                  <a:pt x="104950" y="114722"/>
                  <a:pt x="101225" y="114722"/>
                </a:cubicBezTo>
                <a:cubicBezTo>
                  <a:pt x="97501" y="114722"/>
                  <a:pt x="94477" y="111698"/>
                  <a:pt x="94477" y="1079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3"/>
          <p:cNvSpPr/>
          <p:nvPr/>
        </p:nvSpPr>
        <p:spPr>
          <a:xfrm>
            <a:off x="7012228" y="1961517"/>
            <a:ext cx="647841" cy="251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17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Server</a:t>
            </a:r>
            <a:endParaRPr b="0" i="0" sz="1600" u="none" cap="none" strike="noStrike"/>
          </a:p>
        </p:txBody>
      </p:sp>
      <p:sp>
        <p:nvSpPr>
          <p:cNvPr id="106" name="Google Shape;106;p3"/>
          <p:cNvSpPr/>
          <p:nvPr/>
        </p:nvSpPr>
        <p:spPr>
          <a:xfrm>
            <a:off x="6544343" y="2339424"/>
            <a:ext cx="5173727" cy="23394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34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Komputer yang menjalankan aplikasi website dan merespons request dari user</a:t>
            </a:r>
            <a:endParaRPr b="0" i="0" sz="1600" u="none" cap="none" strike="noStrike"/>
          </a:p>
        </p:txBody>
      </p:sp>
      <p:sp>
        <p:nvSpPr>
          <p:cNvPr id="107" name="Google Shape;107;p3"/>
          <p:cNvSpPr/>
          <p:nvPr/>
        </p:nvSpPr>
        <p:spPr>
          <a:xfrm>
            <a:off x="6382383" y="2753323"/>
            <a:ext cx="35991" cy="809801"/>
          </a:xfrm>
          <a:custGeom>
            <a:rect b="b" l="l" r="r" t="t"/>
            <a:pathLst>
              <a:path extrusionOk="0" h="809801" w="35991">
                <a:moveTo>
                  <a:pt x="0" y="0"/>
                </a:moveTo>
                <a:lnTo>
                  <a:pt x="35991" y="0"/>
                </a:lnTo>
                <a:lnTo>
                  <a:pt x="35991" y="809801"/>
                </a:lnTo>
                <a:lnTo>
                  <a:pt x="0" y="809801"/>
                </a:lnTo>
                <a:lnTo>
                  <a:pt x="0" y="0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</p:sp>
      <p:sp>
        <p:nvSpPr>
          <p:cNvPr id="108" name="Google Shape;108;p3"/>
          <p:cNvSpPr/>
          <p:nvPr/>
        </p:nvSpPr>
        <p:spPr>
          <a:xfrm>
            <a:off x="6544343" y="2825305"/>
            <a:ext cx="359911" cy="359911"/>
          </a:xfrm>
          <a:custGeom>
            <a:rect b="b" l="l" r="r" t="t"/>
            <a:pathLst>
              <a:path extrusionOk="0" h="359911" w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"/>
          <p:cNvSpPr/>
          <p:nvPr/>
        </p:nvSpPr>
        <p:spPr>
          <a:xfrm>
            <a:off x="6661314" y="2933278"/>
            <a:ext cx="125969" cy="143965"/>
          </a:xfrm>
          <a:custGeom>
            <a:rect b="b" l="l" r="r" t="t"/>
            <a:pathLst>
              <a:path extrusionOk="0" h="143965" w="125969">
                <a:moveTo>
                  <a:pt x="125969" y="57867"/>
                </a:moveTo>
                <a:cubicBezTo>
                  <a:pt x="121808" y="60623"/>
                  <a:pt x="117027" y="62844"/>
                  <a:pt x="112051" y="64615"/>
                </a:cubicBezTo>
                <a:cubicBezTo>
                  <a:pt x="98835" y="69339"/>
                  <a:pt x="81486" y="71982"/>
                  <a:pt x="62985" y="71982"/>
                </a:cubicBezTo>
                <a:cubicBezTo>
                  <a:pt x="44483" y="71982"/>
                  <a:pt x="27106" y="69311"/>
                  <a:pt x="13918" y="64615"/>
                </a:cubicBezTo>
                <a:cubicBezTo>
                  <a:pt x="8970" y="62844"/>
                  <a:pt x="4161" y="60623"/>
                  <a:pt x="0" y="57867"/>
                </a:cubicBezTo>
                <a:lnTo>
                  <a:pt x="0" y="80980"/>
                </a:lnTo>
                <a:cubicBezTo>
                  <a:pt x="0" y="93408"/>
                  <a:pt x="28202" y="103475"/>
                  <a:pt x="62985" y="103475"/>
                </a:cubicBezTo>
                <a:cubicBezTo>
                  <a:pt x="97767" y="103475"/>
                  <a:pt x="125969" y="93408"/>
                  <a:pt x="125969" y="80980"/>
                </a:cubicBezTo>
                <a:lnTo>
                  <a:pt x="125969" y="57867"/>
                </a:lnTo>
                <a:close/>
                <a:moveTo>
                  <a:pt x="125969" y="35991"/>
                </a:moveTo>
                <a:lnTo>
                  <a:pt x="125969" y="22494"/>
                </a:lnTo>
                <a:cubicBezTo>
                  <a:pt x="125969" y="10066"/>
                  <a:pt x="97767" y="0"/>
                  <a:pt x="62985" y="0"/>
                </a:cubicBezTo>
                <a:cubicBezTo>
                  <a:pt x="28202" y="0"/>
                  <a:pt x="0" y="10066"/>
                  <a:pt x="0" y="22494"/>
                </a:cubicBezTo>
                <a:lnTo>
                  <a:pt x="0" y="35991"/>
                </a:lnTo>
                <a:cubicBezTo>
                  <a:pt x="0" y="48419"/>
                  <a:pt x="28202" y="58486"/>
                  <a:pt x="62985" y="58486"/>
                </a:cubicBezTo>
                <a:cubicBezTo>
                  <a:pt x="97767" y="58486"/>
                  <a:pt x="125969" y="48419"/>
                  <a:pt x="125969" y="35991"/>
                </a:cubicBezTo>
                <a:close/>
                <a:moveTo>
                  <a:pt x="112051" y="109604"/>
                </a:moveTo>
                <a:cubicBezTo>
                  <a:pt x="98863" y="114300"/>
                  <a:pt x="81514" y="116971"/>
                  <a:pt x="62985" y="116971"/>
                </a:cubicBezTo>
                <a:cubicBezTo>
                  <a:pt x="44455" y="116971"/>
                  <a:pt x="27106" y="114300"/>
                  <a:pt x="13918" y="109604"/>
                </a:cubicBezTo>
                <a:cubicBezTo>
                  <a:pt x="8970" y="107833"/>
                  <a:pt x="4161" y="105612"/>
                  <a:pt x="0" y="102856"/>
                </a:cubicBezTo>
                <a:lnTo>
                  <a:pt x="0" y="121470"/>
                </a:lnTo>
                <a:cubicBezTo>
                  <a:pt x="0" y="133898"/>
                  <a:pt x="28202" y="143965"/>
                  <a:pt x="62985" y="143965"/>
                </a:cubicBezTo>
                <a:cubicBezTo>
                  <a:pt x="97767" y="143965"/>
                  <a:pt x="125969" y="133898"/>
                  <a:pt x="125969" y="121470"/>
                </a:cubicBezTo>
                <a:lnTo>
                  <a:pt x="125969" y="102856"/>
                </a:lnTo>
                <a:cubicBezTo>
                  <a:pt x="121808" y="105612"/>
                  <a:pt x="117027" y="107833"/>
                  <a:pt x="112051" y="1096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"/>
          <p:cNvSpPr/>
          <p:nvPr/>
        </p:nvSpPr>
        <p:spPr>
          <a:xfrm>
            <a:off x="7012228" y="2879292"/>
            <a:ext cx="890781" cy="251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17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Database</a:t>
            </a:r>
            <a:endParaRPr b="0" i="0" sz="1600" u="none" cap="none" strike="noStrike"/>
          </a:p>
        </p:txBody>
      </p:sp>
      <p:sp>
        <p:nvSpPr>
          <p:cNvPr id="111" name="Google Shape;111;p3"/>
          <p:cNvSpPr/>
          <p:nvPr/>
        </p:nvSpPr>
        <p:spPr>
          <a:xfrm>
            <a:off x="6544343" y="3257199"/>
            <a:ext cx="5173727" cy="23394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34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Tempat menyimpan semua data: info hotel, kamar, booking, user, payments</a:t>
            </a:r>
            <a:endParaRPr b="0" i="0" sz="1600" u="none" cap="none" strike="noStrike"/>
          </a:p>
        </p:txBody>
      </p:sp>
      <p:sp>
        <p:nvSpPr>
          <p:cNvPr id="112" name="Google Shape;112;p3"/>
          <p:cNvSpPr/>
          <p:nvPr/>
        </p:nvSpPr>
        <p:spPr>
          <a:xfrm>
            <a:off x="6382383" y="3671097"/>
            <a:ext cx="35991" cy="1043743"/>
          </a:xfrm>
          <a:custGeom>
            <a:rect b="b" l="l" r="r" t="t"/>
            <a:pathLst>
              <a:path extrusionOk="0" h="1043743" w="35991">
                <a:moveTo>
                  <a:pt x="0" y="0"/>
                </a:moveTo>
                <a:lnTo>
                  <a:pt x="35991" y="0"/>
                </a:lnTo>
                <a:lnTo>
                  <a:pt x="35991" y="1043743"/>
                </a:lnTo>
                <a:lnTo>
                  <a:pt x="0" y="1043743"/>
                </a:lnTo>
                <a:lnTo>
                  <a:pt x="0" y="0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</p:sp>
      <p:sp>
        <p:nvSpPr>
          <p:cNvPr id="113" name="Google Shape;113;p3"/>
          <p:cNvSpPr/>
          <p:nvPr/>
        </p:nvSpPr>
        <p:spPr>
          <a:xfrm>
            <a:off x="6544343" y="3743079"/>
            <a:ext cx="359911" cy="359911"/>
          </a:xfrm>
          <a:custGeom>
            <a:rect b="b" l="l" r="r" t="t"/>
            <a:pathLst>
              <a:path extrusionOk="0" h="359911" w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"/>
          <p:cNvSpPr/>
          <p:nvPr/>
        </p:nvSpPr>
        <p:spPr>
          <a:xfrm>
            <a:off x="6652316" y="3851052"/>
            <a:ext cx="143965" cy="143965"/>
          </a:xfrm>
          <a:custGeom>
            <a:rect b="b" l="l" r="r" t="t"/>
            <a:pathLst>
              <a:path extrusionOk="0" h="143965" w="143965">
                <a:moveTo>
                  <a:pt x="33742" y="15746"/>
                </a:moveTo>
                <a:cubicBezTo>
                  <a:pt x="33742" y="7058"/>
                  <a:pt x="40799" y="0"/>
                  <a:pt x="49488" y="0"/>
                </a:cubicBezTo>
                <a:lnTo>
                  <a:pt x="56236" y="0"/>
                </a:lnTo>
                <a:cubicBezTo>
                  <a:pt x="61213" y="0"/>
                  <a:pt x="65234" y="4021"/>
                  <a:pt x="65234" y="8998"/>
                </a:cubicBezTo>
                <a:lnTo>
                  <a:pt x="65234" y="134967"/>
                </a:lnTo>
                <a:cubicBezTo>
                  <a:pt x="65234" y="139944"/>
                  <a:pt x="61213" y="143965"/>
                  <a:pt x="56236" y="143965"/>
                </a:cubicBezTo>
                <a:lnTo>
                  <a:pt x="47238" y="143965"/>
                </a:lnTo>
                <a:cubicBezTo>
                  <a:pt x="38859" y="143965"/>
                  <a:pt x="31802" y="138228"/>
                  <a:pt x="29805" y="130468"/>
                </a:cubicBezTo>
                <a:cubicBezTo>
                  <a:pt x="29608" y="130468"/>
                  <a:pt x="29440" y="130468"/>
                  <a:pt x="29243" y="130468"/>
                </a:cubicBezTo>
                <a:cubicBezTo>
                  <a:pt x="16815" y="130468"/>
                  <a:pt x="6748" y="120402"/>
                  <a:pt x="6748" y="107973"/>
                </a:cubicBezTo>
                <a:cubicBezTo>
                  <a:pt x="6748" y="102912"/>
                  <a:pt x="8435" y="98245"/>
                  <a:pt x="11247" y="94477"/>
                </a:cubicBezTo>
                <a:cubicBezTo>
                  <a:pt x="5792" y="90372"/>
                  <a:pt x="2249" y="83848"/>
                  <a:pt x="2249" y="76481"/>
                </a:cubicBezTo>
                <a:cubicBezTo>
                  <a:pt x="2249" y="67793"/>
                  <a:pt x="7198" y="60229"/>
                  <a:pt x="14396" y="56489"/>
                </a:cubicBezTo>
                <a:cubicBezTo>
                  <a:pt x="12400" y="53115"/>
                  <a:pt x="11247" y="49179"/>
                  <a:pt x="11247" y="44989"/>
                </a:cubicBezTo>
                <a:cubicBezTo>
                  <a:pt x="11247" y="32561"/>
                  <a:pt x="21314" y="22494"/>
                  <a:pt x="33742" y="22494"/>
                </a:cubicBezTo>
                <a:lnTo>
                  <a:pt x="33742" y="15746"/>
                </a:lnTo>
                <a:close/>
                <a:moveTo>
                  <a:pt x="110223" y="15746"/>
                </a:moveTo>
                <a:lnTo>
                  <a:pt x="110223" y="22494"/>
                </a:lnTo>
                <a:cubicBezTo>
                  <a:pt x="122651" y="22494"/>
                  <a:pt x="132717" y="32561"/>
                  <a:pt x="132717" y="44989"/>
                </a:cubicBezTo>
                <a:cubicBezTo>
                  <a:pt x="132717" y="49207"/>
                  <a:pt x="131565" y="53143"/>
                  <a:pt x="129568" y="56489"/>
                </a:cubicBezTo>
                <a:cubicBezTo>
                  <a:pt x="136794" y="60229"/>
                  <a:pt x="141715" y="67765"/>
                  <a:pt x="141715" y="76481"/>
                </a:cubicBezTo>
                <a:cubicBezTo>
                  <a:pt x="141715" y="83848"/>
                  <a:pt x="138172" y="90372"/>
                  <a:pt x="132717" y="94477"/>
                </a:cubicBezTo>
                <a:cubicBezTo>
                  <a:pt x="135529" y="98245"/>
                  <a:pt x="137216" y="102912"/>
                  <a:pt x="137216" y="107973"/>
                </a:cubicBezTo>
                <a:cubicBezTo>
                  <a:pt x="137216" y="120402"/>
                  <a:pt x="127150" y="130468"/>
                  <a:pt x="114722" y="130468"/>
                </a:cubicBezTo>
                <a:cubicBezTo>
                  <a:pt x="114525" y="130468"/>
                  <a:pt x="114356" y="130468"/>
                  <a:pt x="114159" y="130468"/>
                </a:cubicBezTo>
                <a:cubicBezTo>
                  <a:pt x="112163" y="138228"/>
                  <a:pt x="105105" y="143965"/>
                  <a:pt x="96726" y="143965"/>
                </a:cubicBezTo>
                <a:lnTo>
                  <a:pt x="87728" y="143965"/>
                </a:lnTo>
                <a:cubicBezTo>
                  <a:pt x="82752" y="143965"/>
                  <a:pt x="78731" y="139944"/>
                  <a:pt x="78731" y="134967"/>
                </a:cubicBezTo>
                <a:lnTo>
                  <a:pt x="78731" y="8998"/>
                </a:lnTo>
                <a:cubicBezTo>
                  <a:pt x="78731" y="4021"/>
                  <a:pt x="82752" y="0"/>
                  <a:pt x="87728" y="0"/>
                </a:cubicBezTo>
                <a:lnTo>
                  <a:pt x="94477" y="0"/>
                </a:lnTo>
                <a:cubicBezTo>
                  <a:pt x="103165" y="0"/>
                  <a:pt x="110223" y="7058"/>
                  <a:pt x="110223" y="15746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3"/>
          <p:cNvSpPr/>
          <p:nvPr/>
        </p:nvSpPr>
        <p:spPr>
          <a:xfrm>
            <a:off x="7012228" y="3797066"/>
            <a:ext cx="1601606" cy="251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17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Application Logic</a:t>
            </a:r>
            <a:endParaRPr b="0" i="0" sz="1600" u="none" cap="none" strike="noStrike"/>
          </a:p>
        </p:txBody>
      </p:sp>
      <p:sp>
        <p:nvSpPr>
          <p:cNvPr id="116" name="Google Shape;116;p3"/>
          <p:cNvSpPr/>
          <p:nvPr/>
        </p:nvSpPr>
        <p:spPr>
          <a:xfrm>
            <a:off x="6544343" y="4174973"/>
            <a:ext cx="5173727" cy="46788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34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Kode yang memproses data, menjalankan algoritma, dan mengatur alur kerja sistem</a:t>
            </a:r>
            <a:endParaRPr b="0" i="0" sz="1600" u="none" cap="none" strike="noStrike"/>
          </a:p>
        </p:txBody>
      </p:sp>
      <p:sp>
        <p:nvSpPr>
          <p:cNvPr id="117" name="Google Shape;117;p3"/>
          <p:cNvSpPr/>
          <p:nvPr/>
        </p:nvSpPr>
        <p:spPr>
          <a:xfrm>
            <a:off x="6382383" y="4822813"/>
            <a:ext cx="35991" cy="809801"/>
          </a:xfrm>
          <a:custGeom>
            <a:rect b="b" l="l" r="r" t="t"/>
            <a:pathLst>
              <a:path extrusionOk="0" h="809801" w="35991">
                <a:moveTo>
                  <a:pt x="0" y="0"/>
                </a:moveTo>
                <a:lnTo>
                  <a:pt x="35991" y="0"/>
                </a:lnTo>
                <a:lnTo>
                  <a:pt x="35991" y="809801"/>
                </a:lnTo>
                <a:lnTo>
                  <a:pt x="0" y="809801"/>
                </a:lnTo>
                <a:lnTo>
                  <a:pt x="0" y="0"/>
                </a:lnTo>
                <a:close/>
              </a:path>
            </a:pathLst>
          </a:custGeom>
          <a:solidFill>
            <a:srgbClr val="F4A261"/>
          </a:solidFill>
          <a:ln>
            <a:noFill/>
          </a:ln>
        </p:spPr>
      </p:sp>
      <p:sp>
        <p:nvSpPr>
          <p:cNvPr id="118" name="Google Shape;118;p3"/>
          <p:cNvSpPr/>
          <p:nvPr/>
        </p:nvSpPr>
        <p:spPr>
          <a:xfrm>
            <a:off x="6544343" y="4894796"/>
            <a:ext cx="359911" cy="359911"/>
          </a:xfrm>
          <a:custGeom>
            <a:rect b="b" l="l" r="r" t="t"/>
            <a:pathLst>
              <a:path extrusionOk="0" h="359911" w="359911">
                <a:moveTo>
                  <a:pt x="71982" y="0"/>
                </a:moveTo>
                <a:lnTo>
                  <a:pt x="287929" y="0"/>
                </a:lnTo>
                <a:cubicBezTo>
                  <a:pt x="327684" y="0"/>
                  <a:pt x="359911" y="32228"/>
                  <a:pt x="359911" y="71982"/>
                </a:cubicBezTo>
                <a:lnTo>
                  <a:pt x="359911" y="287929"/>
                </a:lnTo>
                <a:cubicBezTo>
                  <a:pt x="359911" y="327684"/>
                  <a:pt x="327684" y="359911"/>
                  <a:pt x="287929" y="359911"/>
                </a:cubicBezTo>
                <a:lnTo>
                  <a:pt x="71982" y="359911"/>
                </a:lnTo>
                <a:cubicBezTo>
                  <a:pt x="32228" y="359911"/>
                  <a:pt x="0" y="327684"/>
                  <a:pt x="0" y="287929"/>
                </a:cubicBezTo>
                <a:lnTo>
                  <a:pt x="0" y="71982"/>
                </a:lnTo>
                <a:cubicBezTo>
                  <a:pt x="0" y="32228"/>
                  <a:pt x="32228" y="0"/>
                  <a:pt x="71982" y="0"/>
                </a:cubicBezTo>
                <a:close/>
              </a:path>
            </a:pathLst>
          </a:custGeom>
          <a:solidFill>
            <a:srgbClr val="F4A2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"/>
          <p:cNvSpPr/>
          <p:nvPr/>
        </p:nvSpPr>
        <p:spPr>
          <a:xfrm>
            <a:off x="6652316" y="5002769"/>
            <a:ext cx="143965" cy="143965"/>
          </a:xfrm>
          <a:custGeom>
            <a:rect b="b" l="l" r="r" t="t"/>
            <a:pathLst>
              <a:path extrusionOk="0" h="143965" w="143965">
                <a:moveTo>
                  <a:pt x="141321" y="42346"/>
                </a:moveTo>
                <a:lnTo>
                  <a:pt x="114328" y="69339"/>
                </a:lnTo>
                <a:cubicBezTo>
                  <a:pt x="111741" y="71926"/>
                  <a:pt x="107889" y="72685"/>
                  <a:pt x="104515" y="71279"/>
                </a:cubicBezTo>
                <a:cubicBezTo>
                  <a:pt x="101141" y="69873"/>
                  <a:pt x="98976" y="66612"/>
                  <a:pt x="98976" y="62985"/>
                </a:cubicBezTo>
                <a:lnTo>
                  <a:pt x="98976" y="44989"/>
                </a:lnTo>
                <a:lnTo>
                  <a:pt x="8998" y="44989"/>
                </a:lnTo>
                <a:cubicBezTo>
                  <a:pt x="4021" y="44989"/>
                  <a:pt x="0" y="40968"/>
                  <a:pt x="0" y="35991"/>
                </a:cubicBezTo>
                <a:cubicBezTo>
                  <a:pt x="0" y="31014"/>
                  <a:pt x="4021" y="26993"/>
                  <a:pt x="8998" y="26993"/>
                </a:cubicBezTo>
                <a:lnTo>
                  <a:pt x="98976" y="26993"/>
                </a:lnTo>
                <a:lnTo>
                  <a:pt x="98976" y="8998"/>
                </a:lnTo>
                <a:cubicBezTo>
                  <a:pt x="98976" y="5371"/>
                  <a:pt x="101169" y="2081"/>
                  <a:pt x="104543" y="675"/>
                </a:cubicBezTo>
                <a:cubicBezTo>
                  <a:pt x="107917" y="-731"/>
                  <a:pt x="111769" y="56"/>
                  <a:pt x="114356" y="2615"/>
                </a:cubicBezTo>
                <a:lnTo>
                  <a:pt x="141350" y="29608"/>
                </a:lnTo>
                <a:cubicBezTo>
                  <a:pt x="144864" y="33123"/>
                  <a:pt x="144864" y="38831"/>
                  <a:pt x="141350" y="42346"/>
                </a:cubicBezTo>
                <a:close/>
                <a:moveTo>
                  <a:pt x="29608" y="141321"/>
                </a:moveTo>
                <a:lnTo>
                  <a:pt x="2615" y="114328"/>
                </a:lnTo>
                <a:cubicBezTo>
                  <a:pt x="-900" y="110813"/>
                  <a:pt x="-900" y="105105"/>
                  <a:pt x="2615" y="101591"/>
                </a:cubicBezTo>
                <a:lnTo>
                  <a:pt x="29608" y="74597"/>
                </a:lnTo>
                <a:cubicBezTo>
                  <a:pt x="32195" y="72010"/>
                  <a:pt x="36047" y="71251"/>
                  <a:pt x="39422" y="72657"/>
                </a:cubicBezTo>
                <a:cubicBezTo>
                  <a:pt x="42796" y="74063"/>
                  <a:pt x="44989" y="77353"/>
                  <a:pt x="44989" y="80980"/>
                </a:cubicBezTo>
                <a:lnTo>
                  <a:pt x="44989" y="98976"/>
                </a:lnTo>
                <a:lnTo>
                  <a:pt x="134967" y="98976"/>
                </a:lnTo>
                <a:cubicBezTo>
                  <a:pt x="139944" y="98976"/>
                  <a:pt x="143965" y="102997"/>
                  <a:pt x="143965" y="107973"/>
                </a:cubicBezTo>
                <a:cubicBezTo>
                  <a:pt x="143965" y="112950"/>
                  <a:pt x="139944" y="116971"/>
                  <a:pt x="134967" y="116971"/>
                </a:cubicBezTo>
                <a:lnTo>
                  <a:pt x="44989" y="116971"/>
                </a:lnTo>
                <a:lnTo>
                  <a:pt x="44989" y="134967"/>
                </a:lnTo>
                <a:cubicBezTo>
                  <a:pt x="44989" y="138594"/>
                  <a:pt x="42796" y="141884"/>
                  <a:pt x="39422" y="143290"/>
                </a:cubicBezTo>
                <a:cubicBezTo>
                  <a:pt x="36047" y="144696"/>
                  <a:pt x="32195" y="143908"/>
                  <a:pt x="29608" y="1413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3"/>
          <p:cNvSpPr/>
          <p:nvPr/>
        </p:nvSpPr>
        <p:spPr>
          <a:xfrm>
            <a:off x="7012228" y="4948782"/>
            <a:ext cx="3563123" cy="25193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17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API (Application Programming Interface)</a:t>
            </a:r>
            <a:endParaRPr b="0" i="0" sz="1600" u="none" cap="none" strike="noStrike"/>
          </a:p>
        </p:txBody>
      </p:sp>
      <p:sp>
        <p:nvSpPr>
          <p:cNvPr id="121" name="Google Shape;121;p3"/>
          <p:cNvSpPr/>
          <p:nvPr/>
        </p:nvSpPr>
        <p:spPr>
          <a:xfrm>
            <a:off x="6544343" y="5326689"/>
            <a:ext cx="5173727" cy="23394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34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Jembatan komunikasi antara front-end dan back-end</a:t>
            </a:r>
            <a:endParaRPr b="0" i="0" sz="1600" u="none" cap="none" strike="noStrike"/>
          </a:p>
        </p:txBody>
      </p:sp>
      <p:sp>
        <p:nvSpPr>
          <p:cNvPr id="122" name="Google Shape;122;p3"/>
          <p:cNvSpPr/>
          <p:nvPr/>
        </p:nvSpPr>
        <p:spPr>
          <a:xfrm>
            <a:off x="377907" y="6064508"/>
            <a:ext cx="11454182" cy="431894"/>
          </a:xfrm>
          <a:custGeom>
            <a:rect b="b" l="l" r="r" t="t"/>
            <a:pathLst>
              <a:path extrusionOk="0" h="431894" w="11454182">
                <a:moveTo>
                  <a:pt x="35991" y="0"/>
                </a:moveTo>
                <a:lnTo>
                  <a:pt x="11382198" y="0"/>
                </a:lnTo>
                <a:cubicBezTo>
                  <a:pt x="11421953" y="0"/>
                  <a:pt x="11454182" y="32228"/>
                  <a:pt x="11454182" y="71984"/>
                </a:cubicBezTo>
                <a:lnTo>
                  <a:pt x="11454182" y="359910"/>
                </a:lnTo>
                <a:cubicBezTo>
                  <a:pt x="11454182" y="399666"/>
                  <a:pt x="11421953" y="431894"/>
                  <a:pt x="11382198" y="431894"/>
                </a:cubicBezTo>
                <a:lnTo>
                  <a:pt x="35991" y="431894"/>
                </a:lnTo>
                <a:cubicBezTo>
                  <a:pt x="16114" y="431894"/>
                  <a:pt x="0" y="415780"/>
                  <a:pt x="0" y="395903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2A9D8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3"/>
          <p:cNvSpPr/>
          <p:nvPr/>
        </p:nvSpPr>
        <p:spPr>
          <a:xfrm>
            <a:off x="377907" y="6064508"/>
            <a:ext cx="35991" cy="431894"/>
          </a:xfrm>
          <a:custGeom>
            <a:rect b="b" l="l" r="r" t="t"/>
            <a:pathLst>
              <a:path extrusionOk="0" h="431894" w="35991">
                <a:moveTo>
                  <a:pt x="35991" y="0"/>
                </a:moveTo>
                <a:lnTo>
                  <a:pt x="35991" y="0"/>
                </a:lnTo>
                <a:lnTo>
                  <a:pt x="35991" y="431894"/>
                </a:lnTo>
                <a:lnTo>
                  <a:pt x="35991" y="431894"/>
                </a:lnTo>
                <a:cubicBezTo>
                  <a:pt x="16114" y="431894"/>
                  <a:pt x="0" y="415780"/>
                  <a:pt x="0" y="395903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3"/>
          <p:cNvSpPr/>
          <p:nvPr/>
        </p:nvSpPr>
        <p:spPr>
          <a:xfrm>
            <a:off x="521872" y="6208472"/>
            <a:ext cx="143965" cy="143965"/>
          </a:xfrm>
          <a:custGeom>
            <a:rect b="b" l="l" r="r" t="t"/>
            <a:pathLst>
              <a:path extrusionOk="0" h="143965" w="143965">
                <a:moveTo>
                  <a:pt x="94477" y="98976"/>
                </a:moveTo>
                <a:cubicBezTo>
                  <a:pt x="121808" y="98976"/>
                  <a:pt x="143965" y="76819"/>
                  <a:pt x="143965" y="49488"/>
                </a:cubicBezTo>
                <a:cubicBezTo>
                  <a:pt x="143965" y="22157"/>
                  <a:pt x="121808" y="0"/>
                  <a:pt x="94477" y="0"/>
                </a:cubicBezTo>
                <a:cubicBezTo>
                  <a:pt x="67146" y="0"/>
                  <a:pt x="44989" y="22157"/>
                  <a:pt x="44989" y="49488"/>
                </a:cubicBezTo>
                <a:cubicBezTo>
                  <a:pt x="44989" y="54746"/>
                  <a:pt x="45804" y="59835"/>
                  <a:pt x="47323" y="64587"/>
                </a:cubicBezTo>
                <a:lnTo>
                  <a:pt x="1968" y="109942"/>
                </a:lnTo>
                <a:cubicBezTo>
                  <a:pt x="703" y="111207"/>
                  <a:pt x="0" y="112922"/>
                  <a:pt x="0" y="114722"/>
                </a:cubicBezTo>
                <a:lnTo>
                  <a:pt x="0" y="137216"/>
                </a:lnTo>
                <a:cubicBezTo>
                  <a:pt x="0" y="140956"/>
                  <a:pt x="3009" y="143965"/>
                  <a:pt x="6748" y="143965"/>
                </a:cubicBezTo>
                <a:lnTo>
                  <a:pt x="29243" y="143965"/>
                </a:lnTo>
                <a:cubicBezTo>
                  <a:pt x="32983" y="143965"/>
                  <a:pt x="35991" y="140956"/>
                  <a:pt x="35991" y="137216"/>
                </a:cubicBezTo>
                <a:lnTo>
                  <a:pt x="35991" y="125969"/>
                </a:lnTo>
                <a:lnTo>
                  <a:pt x="47238" y="125969"/>
                </a:lnTo>
                <a:cubicBezTo>
                  <a:pt x="50978" y="125969"/>
                  <a:pt x="53987" y="122960"/>
                  <a:pt x="53987" y="119221"/>
                </a:cubicBezTo>
                <a:lnTo>
                  <a:pt x="53987" y="107973"/>
                </a:lnTo>
                <a:lnTo>
                  <a:pt x="65234" y="107973"/>
                </a:lnTo>
                <a:cubicBezTo>
                  <a:pt x="67034" y="107973"/>
                  <a:pt x="68749" y="107270"/>
                  <a:pt x="70014" y="106005"/>
                </a:cubicBezTo>
                <a:lnTo>
                  <a:pt x="79377" y="96642"/>
                </a:lnTo>
                <a:cubicBezTo>
                  <a:pt x="84129" y="98160"/>
                  <a:pt x="89219" y="98976"/>
                  <a:pt x="94477" y="98976"/>
                </a:cubicBezTo>
                <a:close/>
                <a:moveTo>
                  <a:pt x="105724" y="26993"/>
                </a:moveTo>
                <a:cubicBezTo>
                  <a:pt x="111932" y="26993"/>
                  <a:pt x="116971" y="32033"/>
                  <a:pt x="116971" y="38241"/>
                </a:cubicBezTo>
                <a:cubicBezTo>
                  <a:pt x="116971" y="44448"/>
                  <a:pt x="111932" y="49488"/>
                  <a:pt x="105724" y="49488"/>
                </a:cubicBezTo>
                <a:cubicBezTo>
                  <a:pt x="99516" y="49488"/>
                  <a:pt x="94477" y="44448"/>
                  <a:pt x="94477" y="38241"/>
                </a:cubicBezTo>
                <a:cubicBezTo>
                  <a:pt x="94477" y="32033"/>
                  <a:pt x="99516" y="26993"/>
                  <a:pt x="105724" y="26993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3"/>
          <p:cNvSpPr/>
          <p:nvPr/>
        </p:nvSpPr>
        <p:spPr>
          <a:xfrm>
            <a:off x="734830" y="6172481"/>
            <a:ext cx="11061267" cy="21594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34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Key Point:</a:t>
            </a:r>
            <a:r>
              <a:rPr b="0" i="0" lang="en-US" sz="1134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 Back-end developer memastikan data aman, konsisten, dan tersedia saat dibutuhkan oleh front-end.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Arsitektur Sistem</a:t>
            </a:r>
            <a:endParaRPr b="0" i="0" sz="1600" u="none" cap="none" strike="noStrike"/>
          </a:p>
        </p:txBody>
      </p:sp>
      <p:sp>
        <p:nvSpPr>
          <p:cNvPr id="132" name="Google Shape;132;p4"/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Arsitektur Website Hotel</a:t>
            </a:r>
            <a:endParaRPr b="0" i="0" sz="1600" u="none" cap="none" strike="noStrike"/>
          </a:p>
        </p:txBody>
      </p:sp>
      <p:sp>
        <p:nvSpPr>
          <p:cNvPr id="133" name="Google Shape;133;p4"/>
          <p:cNvSpPr/>
          <p:nvPr/>
        </p:nvSpPr>
        <p:spPr>
          <a:xfrm>
            <a:off x="317500" y="1079500"/>
            <a:ext cx="6873875" cy="5684520"/>
          </a:xfrm>
          <a:custGeom>
            <a:rect b="b" l="l" r="r" t="t"/>
            <a:pathLst>
              <a:path extrusionOk="0" h="6096000" w="6873875">
                <a:moveTo>
                  <a:pt x="95280" y="0"/>
                </a:moveTo>
                <a:lnTo>
                  <a:pt x="6778595" y="0"/>
                </a:lnTo>
                <a:cubicBezTo>
                  <a:pt x="6831216" y="0"/>
                  <a:pt x="6873875" y="42659"/>
                  <a:pt x="6873875" y="95280"/>
                </a:cubicBezTo>
                <a:lnTo>
                  <a:pt x="6873875" y="6000720"/>
                </a:lnTo>
                <a:cubicBezTo>
                  <a:pt x="6873875" y="6053341"/>
                  <a:pt x="6831216" y="6096000"/>
                  <a:pt x="6778595" y="6096000"/>
                </a:cubicBezTo>
                <a:lnTo>
                  <a:pt x="95280" y="6096000"/>
                </a:lnTo>
                <a:cubicBezTo>
                  <a:pt x="42659" y="6096000"/>
                  <a:pt x="0" y="6053341"/>
                  <a:pt x="0" y="6000720"/>
                </a:cubicBezTo>
                <a:lnTo>
                  <a:pt x="0" y="95280"/>
                </a:lnTo>
                <a:cubicBezTo>
                  <a:pt x="0" y="42694"/>
                  <a:pt x="42694" y="0"/>
                  <a:pt x="9528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"/>
          <p:cNvSpPr/>
          <p:nvPr/>
        </p:nvSpPr>
        <p:spPr>
          <a:xfrm>
            <a:off x="500063" y="1257027"/>
            <a:ext cx="190500" cy="177641"/>
          </a:xfrm>
          <a:custGeom>
            <a:rect b="b" l="l" r="r" t="t"/>
            <a:pathLst>
              <a:path extrusionOk="0" h="190500" w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>
            <a:off x="714375" y="1227439"/>
            <a:ext cx="64134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High-Level Architecture</a:t>
            </a:r>
            <a:endParaRPr b="0" i="0" sz="1600" u="none" cap="none" strike="noStrike"/>
          </a:p>
        </p:txBody>
      </p:sp>
      <p:sp>
        <p:nvSpPr>
          <p:cNvPr id="136" name="Google Shape;136;p4"/>
          <p:cNvSpPr/>
          <p:nvPr/>
        </p:nvSpPr>
        <p:spPr>
          <a:xfrm>
            <a:off x="484187" y="1627188"/>
            <a:ext cx="6540500" cy="841375"/>
          </a:xfrm>
          <a:custGeom>
            <a:rect b="b" l="l" r="r" t="t"/>
            <a:pathLst>
              <a:path extrusionOk="0" h="841375" w="6540500">
                <a:moveTo>
                  <a:pt x="95252" y="0"/>
                </a:moveTo>
                <a:lnTo>
                  <a:pt x="6445248" y="0"/>
                </a:lnTo>
                <a:cubicBezTo>
                  <a:pt x="6497854" y="0"/>
                  <a:pt x="6540500" y="42646"/>
                  <a:pt x="6540500" y="95252"/>
                </a:cubicBezTo>
                <a:lnTo>
                  <a:pt x="6540500" y="746123"/>
                </a:lnTo>
                <a:cubicBezTo>
                  <a:pt x="6540500" y="798729"/>
                  <a:pt x="6497854" y="841375"/>
                  <a:pt x="6445248" y="841375"/>
                </a:cubicBezTo>
                <a:lnTo>
                  <a:pt x="95252" y="841375"/>
                </a:lnTo>
                <a:cubicBezTo>
                  <a:pt x="42646" y="841375"/>
                  <a:pt x="0" y="798729"/>
                  <a:pt x="0" y="746123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gradFill>
            <a:gsLst>
              <a:gs pos="0">
                <a:srgbClr val="E9C46A">
                  <a:alpha val="20000"/>
                </a:srgbClr>
              </a:gs>
              <a:gs pos="100000">
                <a:srgbClr val="E9C46A">
                  <a:alpha val="10196"/>
                </a:srgbClr>
              </a:gs>
            </a:gsLst>
            <a:lin ang="0" scaled="0"/>
          </a:gradFill>
          <a:ln cap="flat" cmpd="sng" w="25400">
            <a:solidFill>
              <a:srgbClr val="E9C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4"/>
          <p:cNvSpPr/>
          <p:nvPr/>
        </p:nvSpPr>
        <p:spPr>
          <a:xfrm>
            <a:off x="587375" y="1686052"/>
            <a:ext cx="381000" cy="355283"/>
          </a:xfrm>
          <a:custGeom>
            <a:rect b="b" l="l" r="r" t="t"/>
            <a:pathLst>
              <a:path extrusionOk="0" h="381000" w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4"/>
          <p:cNvSpPr/>
          <p:nvPr/>
        </p:nvSpPr>
        <p:spPr>
          <a:xfrm>
            <a:off x="698500" y="1789609"/>
            <a:ext cx="158750" cy="148034"/>
          </a:xfrm>
          <a:custGeom>
            <a:rect b="b" l="l" r="r" t="t"/>
            <a:pathLst>
              <a:path extrusionOk="0" h="158750" w="158750">
                <a:moveTo>
                  <a:pt x="19844" y="9922"/>
                </a:moveTo>
                <a:cubicBezTo>
                  <a:pt x="8899" y="9922"/>
                  <a:pt x="0" y="18821"/>
                  <a:pt x="0" y="29766"/>
                </a:cubicBezTo>
                <a:lnTo>
                  <a:pt x="0" y="109141"/>
                </a:lnTo>
                <a:cubicBezTo>
                  <a:pt x="0" y="120086"/>
                  <a:pt x="8899" y="128984"/>
                  <a:pt x="19844" y="128984"/>
                </a:cubicBezTo>
                <a:lnTo>
                  <a:pt x="64492" y="128984"/>
                </a:lnTo>
                <a:lnTo>
                  <a:pt x="59531" y="143867"/>
                </a:lnTo>
                <a:lnTo>
                  <a:pt x="37207" y="143867"/>
                </a:lnTo>
                <a:cubicBezTo>
                  <a:pt x="33083" y="143867"/>
                  <a:pt x="29766" y="147185"/>
                  <a:pt x="29766" y="151309"/>
                </a:cubicBezTo>
                <a:cubicBezTo>
                  <a:pt x="29766" y="155432"/>
                  <a:pt x="33083" y="158750"/>
                  <a:pt x="37207" y="158750"/>
                </a:cubicBezTo>
                <a:lnTo>
                  <a:pt x="121543" y="158750"/>
                </a:lnTo>
                <a:cubicBezTo>
                  <a:pt x="125667" y="158750"/>
                  <a:pt x="128984" y="155432"/>
                  <a:pt x="128984" y="151309"/>
                </a:cubicBezTo>
                <a:cubicBezTo>
                  <a:pt x="128984" y="147185"/>
                  <a:pt x="125667" y="143867"/>
                  <a:pt x="121543" y="143867"/>
                </a:cubicBezTo>
                <a:lnTo>
                  <a:pt x="99219" y="143867"/>
                </a:lnTo>
                <a:lnTo>
                  <a:pt x="94258" y="128984"/>
                </a:lnTo>
                <a:lnTo>
                  <a:pt x="138906" y="128984"/>
                </a:lnTo>
                <a:cubicBezTo>
                  <a:pt x="149851" y="128984"/>
                  <a:pt x="158750" y="120086"/>
                  <a:pt x="158750" y="109141"/>
                </a:cubicBezTo>
                <a:lnTo>
                  <a:pt x="158750" y="29766"/>
                </a:lnTo>
                <a:cubicBezTo>
                  <a:pt x="158750" y="18821"/>
                  <a:pt x="149851" y="9922"/>
                  <a:pt x="138906" y="9922"/>
                </a:cubicBezTo>
                <a:lnTo>
                  <a:pt x="19844" y="9922"/>
                </a:lnTo>
                <a:close/>
                <a:moveTo>
                  <a:pt x="29766" y="29766"/>
                </a:moveTo>
                <a:lnTo>
                  <a:pt x="128984" y="29766"/>
                </a:lnTo>
                <a:cubicBezTo>
                  <a:pt x="134472" y="29766"/>
                  <a:pt x="138906" y="34199"/>
                  <a:pt x="138906" y="39688"/>
                </a:cubicBezTo>
                <a:lnTo>
                  <a:pt x="138906" y="89297"/>
                </a:lnTo>
                <a:cubicBezTo>
                  <a:pt x="138906" y="94785"/>
                  <a:pt x="134472" y="99219"/>
                  <a:pt x="128984" y="99219"/>
                </a:cubicBezTo>
                <a:lnTo>
                  <a:pt x="29766" y="99219"/>
                </a:lnTo>
                <a:cubicBezTo>
                  <a:pt x="24278" y="99219"/>
                  <a:pt x="19844" y="94785"/>
                  <a:pt x="19844" y="89297"/>
                </a:cubicBezTo>
                <a:lnTo>
                  <a:pt x="19844" y="39688"/>
                </a:lnTo>
                <a:cubicBezTo>
                  <a:pt x="19844" y="34199"/>
                  <a:pt x="24278" y="29766"/>
                  <a:pt x="29766" y="29766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4"/>
          <p:cNvSpPr/>
          <p:nvPr/>
        </p:nvSpPr>
        <p:spPr>
          <a:xfrm>
            <a:off x="1063625" y="1760021"/>
            <a:ext cx="13017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Front-End Layer</a:t>
            </a:r>
            <a:endParaRPr b="0" i="0" sz="1600" u="none" cap="none" strike="noStrike"/>
          </a:p>
        </p:txBody>
      </p:sp>
      <p:sp>
        <p:nvSpPr>
          <p:cNvPr id="140" name="Google Shape;140;p4"/>
          <p:cNvSpPr/>
          <p:nvPr/>
        </p:nvSpPr>
        <p:spPr>
          <a:xfrm>
            <a:off x="587375" y="2100282"/>
            <a:ext cx="6397500" cy="1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Website &amp; Mobile App yang berinteraksi langsung dengan user</a:t>
            </a:r>
            <a:endParaRPr b="0" i="0" sz="1600" u="none" cap="none" strike="noStrike"/>
          </a:p>
        </p:txBody>
      </p:sp>
      <p:sp>
        <p:nvSpPr>
          <p:cNvPr id="141" name="Google Shape;141;p4"/>
          <p:cNvSpPr/>
          <p:nvPr/>
        </p:nvSpPr>
        <p:spPr>
          <a:xfrm>
            <a:off x="3681388" y="2440543"/>
            <a:ext cx="142875" cy="177641"/>
          </a:xfrm>
          <a:custGeom>
            <a:rect b="b" l="l" r="r" t="t"/>
            <a:pathLst>
              <a:path extrusionOk="0" h="190500" w="142875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4"/>
          <p:cNvSpPr/>
          <p:nvPr/>
        </p:nvSpPr>
        <p:spPr>
          <a:xfrm>
            <a:off x="484187" y="2684644"/>
            <a:ext cx="6540500" cy="903010"/>
          </a:xfrm>
          <a:custGeom>
            <a:rect b="b" l="l" r="r" t="t"/>
            <a:pathLst>
              <a:path extrusionOk="0" h="968375" w="6540500">
                <a:moveTo>
                  <a:pt x="95249" y="0"/>
                </a:moveTo>
                <a:lnTo>
                  <a:pt x="6445251" y="0"/>
                </a:lnTo>
                <a:cubicBezTo>
                  <a:pt x="6497855" y="0"/>
                  <a:pt x="6540500" y="42645"/>
                  <a:pt x="6540500" y="95249"/>
                </a:cubicBezTo>
                <a:lnTo>
                  <a:pt x="6540500" y="873126"/>
                </a:lnTo>
                <a:cubicBezTo>
                  <a:pt x="6540500" y="925730"/>
                  <a:pt x="6497855" y="968375"/>
                  <a:pt x="6445251" y="968375"/>
                </a:cubicBezTo>
                <a:lnTo>
                  <a:pt x="95249" y="968375"/>
                </a:lnTo>
                <a:cubicBezTo>
                  <a:pt x="42645" y="968375"/>
                  <a:pt x="0" y="925730"/>
                  <a:pt x="0" y="873126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gradFill>
            <a:gsLst>
              <a:gs pos="0">
                <a:srgbClr val="2A9D8F">
                  <a:alpha val="20000"/>
                </a:srgbClr>
              </a:gs>
              <a:gs pos="100000">
                <a:srgbClr val="2A9D8F">
                  <a:alpha val="10196"/>
                </a:srgbClr>
              </a:gs>
            </a:gsLst>
            <a:lin ang="0" scaled="0"/>
          </a:gradFill>
          <a:ln cap="flat" cmpd="sng" w="25400">
            <a:solidFill>
              <a:srgbClr val="2A9D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4"/>
          <p:cNvSpPr/>
          <p:nvPr/>
        </p:nvSpPr>
        <p:spPr>
          <a:xfrm>
            <a:off x="587375" y="2780804"/>
            <a:ext cx="381000" cy="355283"/>
          </a:xfrm>
          <a:custGeom>
            <a:rect b="b" l="l" r="r" t="t"/>
            <a:pathLst>
              <a:path extrusionOk="0" h="381000" w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4"/>
          <p:cNvSpPr/>
          <p:nvPr/>
        </p:nvSpPr>
        <p:spPr>
          <a:xfrm>
            <a:off x="698500" y="2884361"/>
            <a:ext cx="158750" cy="148034"/>
          </a:xfrm>
          <a:custGeom>
            <a:rect b="b" l="l" r="r" t="t"/>
            <a:pathLst>
              <a:path extrusionOk="0" h="158750" w="158750">
                <a:moveTo>
                  <a:pt x="79375" y="0"/>
                </a:moveTo>
                <a:cubicBezTo>
                  <a:pt x="80801" y="0"/>
                  <a:pt x="82228" y="310"/>
                  <a:pt x="83530" y="899"/>
                </a:cubicBezTo>
                <a:lnTo>
                  <a:pt x="141945" y="25673"/>
                </a:lnTo>
                <a:cubicBezTo>
                  <a:pt x="148766" y="28556"/>
                  <a:pt x="153851" y="35285"/>
                  <a:pt x="153820" y="43408"/>
                </a:cubicBezTo>
                <a:cubicBezTo>
                  <a:pt x="153665" y="74166"/>
                  <a:pt x="141015" y="130442"/>
                  <a:pt x="87592" y="156021"/>
                </a:cubicBezTo>
                <a:cubicBezTo>
                  <a:pt x="82414" y="158502"/>
                  <a:pt x="76398" y="158502"/>
                  <a:pt x="71220" y="156021"/>
                </a:cubicBezTo>
                <a:cubicBezTo>
                  <a:pt x="17766" y="130442"/>
                  <a:pt x="5147" y="74166"/>
                  <a:pt x="4992" y="43408"/>
                </a:cubicBezTo>
                <a:cubicBezTo>
                  <a:pt x="4961" y="35285"/>
                  <a:pt x="10046" y="28556"/>
                  <a:pt x="16867" y="25673"/>
                </a:cubicBezTo>
                <a:lnTo>
                  <a:pt x="75251" y="899"/>
                </a:lnTo>
                <a:cubicBezTo>
                  <a:pt x="76553" y="310"/>
                  <a:pt x="77949" y="0"/>
                  <a:pt x="79375" y="0"/>
                </a:cubicBezTo>
                <a:close/>
                <a:moveTo>
                  <a:pt x="79375" y="20712"/>
                </a:moveTo>
                <a:lnTo>
                  <a:pt x="79375" y="137945"/>
                </a:lnTo>
                <a:cubicBezTo>
                  <a:pt x="122163" y="117233"/>
                  <a:pt x="133666" y="71344"/>
                  <a:pt x="133945" y="43873"/>
                </a:cubicBezTo>
                <a:lnTo>
                  <a:pt x="79375" y="20743"/>
                </a:lnTo>
                <a:lnTo>
                  <a:pt x="79375" y="207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4"/>
          <p:cNvSpPr/>
          <p:nvPr/>
        </p:nvSpPr>
        <p:spPr>
          <a:xfrm>
            <a:off x="1063625" y="2854773"/>
            <a:ext cx="10398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API Gateway</a:t>
            </a:r>
            <a:endParaRPr b="0" i="0" sz="1600" u="none" cap="none" strike="noStrike"/>
          </a:p>
        </p:txBody>
      </p:sp>
      <p:sp>
        <p:nvSpPr>
          <p:cNvPr id="146" name="Google Shape;146;p4"/>
          <p:cNvSpPr/>
          <p:nvPr/>
        </p:nvSpPr>
        <p:spPr>
          <a:xfrm>
            <a:off x="587375" y="3224622"/>
            <a:ext cx="6397500" cy="1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Routing, authentication, rate limiting</a:t>
            </a:r>
            <a:endParaRPr b="0" i="0" sz="1600" u="none" cap="none" strike="noStrike"/>
          </a:p>
        </p:txBody>
      </p:sp>
      <p:sp>
        <p:nvSpPr>
          <p:cNvPr id="147" name="Google Shape;147;p4"/>
          <p:cNvSpPr/>
          <p:nvPr/>
        </p:nvSpPr>
        <p:spPr>
          <a:xfrm>
            <a:off x="3681388" y="3653646"/>
            <a:ext cx="142875" cy="177641"/>
          </a:xfrm>
          <a:custGeom>
            <a:rect b="b" l="l" r="r" t="t"/>
            <a:pathLst>
              <a:path extrusionOk="0" h="190500" w="142875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4"/>
          <p:cNvSpPr/>
          <p:nvPr/>
        </p:nvSpPr>
        <p:spPr>
          <a:xfrm>
            <a:off x="484187" y="3897747"/>
            <a:ext cx="6540500" cy="1613575"/>
          </a:xfrm>
          <a:custGeom>
            <a:rect b="b" l="l" r="r" t="t"/>
            <a:pathLst>
              <a:path extrusionOk="0" h="1730375" w="6540500">
                <a:moveTo>
                  <a:pt x="95257" y="0"/>
                </a:moveTo>
                <a:lnTo>
                  <a:pt x="6445243" y="0"/>
                </a:lnTo>
                <a:cubicBezTo>
                  <a:pt x="6497852" y="0"/>
                  <a:pt x="6540500" y="42648"/>
                  <a:pt x="6540500" y="95257"/>
                </a:cubicBezTo>
                <a:lnTo>
                  <a:pt x="6540500" y="1635118"/>
                </a:lnTo>
                <a:cubicBezTo>
                  <a:pt x="6540500" y="1687727"/>
                  <a:pt x="6497852" y="1730375"/>
                  <a:pt x="6445243" y="1730375"/>
                </a:cubicBezTo>
                <a:lnTo>
                  <a:pt x="95257" y="1730375"/>
                </a:lnTo>
                <a:cubicBezTo>
                  <a:pt x="42648" y="1730375"/>
                  <a:pt x="0" y="1687727"/>
                  <a:pt x="0" y="1635118"/>
                </a:cubicBezTo>
                <a:lnTo>
                  <a:pt x="0" y="95257"/>
                </a:lnTo>
                <a:cubicBezTo>
                  <a:pt x="0" y="42648"/>
                  <a:pt x="42648" y="0"/>
                  <a:pt x="95257" y="0"/>
                </a:cubicBezTo>
                <a:close/>
              </a:path>
            </a:pathLst>
          </a:custGeom>
          <a:gradFill>
            <a:gsLst>
              <a:gs pos="0">
                <a:srgbClr val="1E3A5F">
                  <a:alpha val="20000"/>
                </a:srgbClr>
              </a:gs>
              <a:gs pos="100000">
                <a:srgbClr val="1E3A5F">
                  <a:alpha val="10196"/>
                </a:srgbClr>
              </a:gs>
            </a:gsLst>
            <a:lin ang="0" scaled="0"/>
          </a:gradFill>
          <a:ln cap="flat" cmpd="sng" w="25400">
            <a:solidFill>
              <a:srgbClr val="1E3A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4"/>
          <p:cNvSpPr/>
          <p:nvPr/>
        </p:nvSpPr>
        <p:spPr>
          <a:xfrm>
            <a:off x="587375" y="3993907"/>
            <a:ext cx="381000" cy="355282"/>
          </a:xfrm>
          <a:custGeom>
            <a:rect b="b" l="l" r="r" t="t"/>
            <a:pathLst>
              <a:path extrusionOk="0" h="381000" w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4"/>
          <p:cNvSpPr/>
          <p:nvPr/>
        </p:nvSpPr>
        <p:spPr>
          <a:xfrm>
            <a:off x="698500" y="4097465"/>
            <a:ext cx="158750" cy="148034"/>
          </a:xfrm>
          <a:custGeom>
            <a:rect b="b" l="l" r="r" t="t"/>
            <a:pathLst>
              <a:path extrusionOk="0" h="158750" w="158750">
                <a:moveTo>
                  <a:pt x="88057" y="-403"/>
                </a:moveTo>
                <a:cubicBezTo>
                  <a:pt x="82693" y="-3504"/>
                  <a:pt x="76057" y="-3504"/>
                  <a:pt x="70693" y="-403"/>
                </a:cubicBezTo>
                <a:lnTo>
                  <a:pt x="44586" y="14666"/>
                </a:lnTo>
                <a:cubicBezTo>
                  <a:pt x="39222" y="17766"/>
                  <a:pt x="35905" y="23502"/>
                  <a:pt x="35905" y="29704"/>
                </a:cubicBezTo>
                <a:lnTo>
                  <a:pt x="35905" y="61299"/>
                </a:lnTo>
                <a:lnTo>
                  <a:pt x="8527" y="77112"/>
                </a:lnTo>
                <a:cubicBezTo>
                  <a:pt x="3163" y="80212"/>
                  <a:pt x="-155" y="85948"/>
                  <a:pt x="-155" y="92149"/>
                </a:cubicBezTo>
                <a:lnTo>
                  <a:pt x="-155" y="122318"/>
                </a:lnTo>
                <a:cubicBezTo>
                  <a:pt x="-155" y="128519"/>
                  <a:pt x="3163" y="134255"/>
                  <a:pt x="8527" y="137356"/>
                </a:cubicBezTo>
                <a:lnTo>
                  <a:pt x="34665" y="152425"/>
                </a:lnTo>
                <a:cubicBezTo>
                  <a:pt x="40029" y="155525"/>
                  <a:pt x="46664" y="155525"/>
                  <a:pt x="52028" y="152425"/>
                </a:cubicBezTo>
                <a:lnTo>
                  <a:pt x="79406" y="136612"/>
                </a:lnTo>
                <a:lnTo>
                  <a:pt x="106784" y="152425"/>
                </a:lnTo>
                <a:cubicBezTo>
                  <a:pt x="112148" y="155525"/>
                  <a:pt x="118783" y="155525"/>
                  <a:pt x="124147" y="152425"/>
                </a:cubicBezTo>
                <a:lnTo>
                  <a:pt x="150223" y="137356"/>
                </a:lnTo>
                <a:cubicBezTo>
                  <a:pt x="155587" y="134255"/>
                  <a:pt x="158905" y="128519"/>
                  <a:pt x="158905" y="122318"/>
                </a:cubicBezTo>
                <a:lnTo>
                  <a:pt x="158905" y="92149"/>
                </a:lnTo>
                <a:cubicBezTo>
                  <a:pt x="158905" y="85948"/>
                  <a:pt x="155587" y="80212"/>
                  <a:pt x="150223" y="77112"/>
                </a:cubicBezTo>
                <a:lnTo>
                  <a:pt x="122845" y="61299"/>
                </a:lnTo>
                <a:lnTo>
                  <a:pt x="122845" y="29704"/>
                </a:lnTo>
                <a:cubicBezTo>
                  <a:pt x="122845" y="23502"/>
                  <a:pt x="119528" y="17766"/>
                  <a:pt x="114164" y="14666"/>
                </a:cubicBezTo>
                <a:lnTo>
                  <a:pt x="88057" y="-403"/>
                </a:lnTo>
                <a:close/>
                <a:moveTo>
                  <a:pt x="71934" y="90723"/>
                </a:moveTo>
                <a:lnTo>
                  <a:pt x="71934" y="123744"/>
                </a:lnTo>
                <a:lnTo>
                  <a:pt x="44555" y="139557"/>
                </a:lnTo>
                <a:cubicBezTo>
                  <a:pt x="44183" y="139774"/>
                  <a:pt x="43749" y="139898"/>
                  <a:pt x="43315" y="139898"/>
                </a:cubicBezTo>
                <a:lnTo>
                  <a:pt x="43315" y="107249"/>
                </a:lnTo>
                <a:lnTo>
                  <a:pt x="71934" y="90723"/>
                </a:lnTo>
                <a:close/>
                <a:moveTo>
                  <a:pt x="143681" y="90909"/>
                </a:moveTo>
                <a:cubicBezTo>
                  <a:pt x="143898" y="91281"/>
                  <a:pt x="144022" y="91715"/>
                  <a:pt x="144022" y="92149"/>
                </a:cubicBezTo>
                <a:lnTo>
                  <a:pt x="144022" y="122318"/>
                </a:lnTo>
                <a:cubicBezTo>
                  <a:pt x="144022" y="123217"/>
                  <a:pt x="143557" y="124023"/>
                  <a:pt x="142782" y="124458"/>
                </a:cubicBezTo>
                <a:lnTo>
                  <a:pt x="116644" y="139526"/>
                </a:lnTo>
                <a:cubicBezTo>
                  <a:pt x="116272" y="139743"/>
                  <a:pt x="115838" y="139867"/>
                  <a:pt x="115404" y="139867"/>
                </a:cubicBezTo>
                <a:lnTo>
                  <a:pt x="115404" y="107218"/>
                </a:lnTo>
                <a:lnTo>
                  <a:pt x="143681" y="90909"/>
                </a:lnTo>
                <a:close/>
                <a:moveTo>
                  <a:pt x="107993" y="29704"/>
                </a:moveTo>
                <a:lnTo>
                  <a:pt x="107993" y="61299"/>
                </a:lnTo>
                <a:lnTo>
                  <a:pt x="79375" y="77825"/>
                </a:lnTo>
                <a:lnTo>
                  <a:pt x="79375" y="44803"/>
                </a:lnTo>
                <a:lnTo>
                  <a:pt x="107652" y="28494"/>
                </a:lnTo>
                <a:cubicBezTo>
                  <a:pt x="107869" y="28866"/>
                  <a:pt x="107993" y="29301"/>
                  <a:pt x="107993" y="297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4"/>
          <p:cNvSpPr/>
          <p:nvPr/>
        </p:nvSpPr>
        <p:spPr>
          <a:xfrm>
            <a:off x="1063625" y="4067877"/>
            <a:ext cx="16035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Microservices Layer</a:t>
            </a:r>
            <a:endParaRPr b="0" i="0" sz="1600" u="none" cap="none" strike="noStrike"/>
          </a:p>
        </p:txBody>
      </p:sp>
      <p:sp>
        <p:nvSpPr>
          <p:cNvPr id="152" name="Google Shape;152;p4"/>
          <p:cNvSpPr/>
          <p:nvPr/>
        </p:nvSpPr>
        <p:spPr>
          <a:xfrm>
            <a:off x="591344" y="4441424"/>
            <a:ext cx="3127375" cy="451504"/>
          </a:xfrm>
          <a:custGeom>
            <a:rect b="b" l="l" r="r" t="t"/>
            <a:pathLst>
              <a:path extrusionOk="0" h="484187" w="3127375">
                <a:moveTo>
                  <a:pt x="63501" y="0"/>
                </a:moveTo>
                <a:lnTo>
                  <a:pt x="3063874" y="0"/>
                </a:lnTo>
                <a:cubicBezTo>
                  <a:pt x="3098945" y="0"/>
                  <a:pt x="3127375" y="28430"/>
                  <a:pt x="3127375" y="63501"/>
                </a:cubicBezTo>
                <a:lnTo>
                  <a:pt x="3127375" y="420686"/>
                </a:lnTo>
                <a:cubicBezTo>
                  <a:pt x="3127375" y="455757"/>
                  <a:pt x="3098945" y="484188"/>
                  <a:pt x="3063874" y="484187"/>
                </a:cubicBezTo>
                <a:lnTo>
                  <a:pt x="63501" y="484187"/>
                </a:lnTo>
                <a:cubicBezTo>
                  <a:pt x="28430" y="484187"/>
                  <a:pt x="0" y="455757"/>
                  <a:pt x="0" y="42068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1E3A5F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4"/>
          <p:cNvSpPr/>
          <p:nvPr/>
        </p:nvSpPr>
        <p:spPr>
          <a:xfrm>
            <a:off x="2084710" y="4519093"/>
            <a:ext cx="142875" cy="133231"/>
          </a:xfrm>
          <a:custGeom>
            <a:rect b="b" l="l" r="r" t="t"/>
            <a:pathLst>
              <a:path extrusionOk="0" h="142875" w="142875">
                <a:moveTo>
                  <a:pt x="116086" y="58043"/>
                </a:moveTo>
                <a:cubicBezTo>
                  <a:pt x="116086" y="70851"/>
                  <a:pt x="111928" y="82683"/>
                  <a:pt x="104924" y="92283"/>
                </a:cubicBezTo>
                <a:lnTo>
                  <a:pt x="140252" y="127639"/>
                </a:lnTo>
                <a:cubicBezTo>
                  <a:pt x="143740" y="131127"/>
                  <a:pt x="143740" y="136792"/>
                  <a:pt x="140252" y="140280"/>
                </a:cubicBezTo>
                <a:cubicBezTo>
                  <a:pt x="136764" y="143768"/>
                  <a:pt x="131099" y="143768"/>
                  <a:pt x="127611" y="140280"/>
                </a:cubicBezTo>
                <a:lnTo>
                  <a:pt x="92283" y="104924"/>
                </a:lnTo>
                <a:cubicBezTo>
                  <a:pt x="82683" y="111928"/>
                  <a:pt x="70851" y="116086"/>
                  <a:pt x="58043" y="116086"/>
                </a:cubicBezTo>
                <a:cubicBezTo>
                  <a:pt x="25980" y="116086"/>
                  <a:pt x="0" y="90106"/>
                  <a:pt x="0" y="58043"/>
                </a:cubicBezTo>
                <a:cubicBezTo>
                  <a:pt x="0" y="25980"/>
                  <a:pt x="25980" y="0"/>
                  <a:pt x="58043" y="0"/>
                </a:cubicBezTo>
                <a:cubicBezTo>
                  <a:pt x="90106" y="0"/>
                  <a:pt x="116086" y="25980"/>
                  <a:pt x="116086" y="58043"/>
                </a:cubicBezTo>
                <a:close/>
                <a:moveTo>
                  <a:pt x="58043" y="98227"/>
                </a:moveTo>
                <a:cubicBezTo>
                  <a:pt x="80221" y="98227"/>
                  <a:pt x="98227" y="80221"/>
                  <a:pt x="98227" y="58043"/>
                </a:cubicBezTo>
                <a:cubicBezTo>
                  <a:pt x="98227" y="35865"/>
                  <a:pt x="80221" y="17859"/>
                  <a:pt x="58043" y="17859"/>
                </a:cubicBezTo>
                <a:cubicBezTo>
                  <a:pt x="35865" y="17859"/>
                  <a:pt x="17859" y="35865"/>
                  <a:pt x="17859" y="58043"/>
                </a:cubicBezTo>
                <a:cubicBezTo>
                  <a:pt x="17859" y="80221"/>
                  <a:pt x="35865" y="98227"/>
                  <a:pt x="58043" y="98227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4"/>
          <p:cNvSpPr/>
          <p:nvPr/>
        </p:nvSpPr>
        <p:spPr>
          <a:xfrm>
            <a:off x="631031" y="4681826"/>
            <a:ext cx="3048000" cy="1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Search Service</a:t>
            </a:r>
            <a:endParaRPr b="0" i="0" sz="1600" u="none" cap="none" strike="noStrike"/>
          </a:p>
        </p:txBody>
      </p:sp>
      <p:sp>
        <p:nvSpPr>
          <p:cNvPr id="155" name="Google Shape;155;p4"/>
          <p:cNvSpPr/>
          <p:nvPr/>
        </p:nvSpPr>
        <p:spPr>
          <a:xfrm>
            <a:off x="3788544" y="4441424"/>
            <a:ext cx="3127375" cy="451504"/>
          </a:xfrm>
          <a:custGeom>
            <a:rect b="b" l="l" r="r" t="t"/>
            <a:pathLst>
              <a:path extrusionOk="0" h="484187" w="3127375">
                <a:moveTo>
                  <a:pt x="63501" y="0"/>
                </a:moveTo>
                <a:lnTo>
                  <a:pt x="3063874" y="0"/>
                </a:lnTo>
                <a:cubicBezTo>
                  <a:pt x="3098945" y="0"/>
                  <a:pt x="3127375" y="28430"/>
                  <a:pt x="3127375" y="63501"/>
                </a:cubicBezTo>
                <a:lnTo>
                  <a:pt x="3127375" y="420686"/>
                </a:lnTo>
                <a:cubicBezTo>
                  <a:pt x="3127375" y="455757"/>
                  <a:pt x="3098945" y="484188"/>
                  <a:pt x="3063874" y="484187"/>
                </a:cubicBezTo>
                <a:lnTo>
                  <a:pt x="63501" y="484187"/>
                </a:lnTo>
                <a:cubicBezTo>
                  <a:pt x="28430" y="484187"/>
                  <a:pt x="0" y="455757"/>
                  <a:pt x="0" y="42068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1E3A5F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4"/>
          <p:cNvSpPr/>
          <p:nvPr/>
        </p:nvSpPr>
        <p:spPr>
          <a:xfrm>
            <a:off x="5290840" y="4519093"/>
            <a:ext cx="125016" cy="133231"/>
          </a:xfrm>
          <a:custGeom>
            <a:rect b="b" l="l" r="r" t="t"/>
            <a:pathLst>
              <a:path extrusionOk="0" h="142875" w="125016">
                <a:moveTo>
                  <a:pt x="35719" y="0"/>
                </a:moveTo>
                <a:cubicBezTo>
                  <a:pt x="40658" y="0"/>
                  <a:pt x="44648" y="3990"/>
                  <a:pt x="44648" y="8930"/>
                </a:cubicBezTo>
                <a:lnTo>
                  <a:pt x="44648" y="17859"/>
                </a:lnTo>
                <a:lnTo>
                  <a:pt x="80367" y="17859"/>
                </a:lnTo>
                <a:lnTo>
                  <a:pt x="80367" y="8930"/>
                </a:lnTo>
                <a:cubicBezTo>
                  <a:pt x="80367" y="3990"/>
                  <a:pt x="84358" y="0"/>
                  <a:pt x="89297" y="0"/>
                </a:cubicBezTo>
                <a:cubicBezTo>
                  <a:pt x="94236" y="0"/>
                  <a:pt x="98227" y="3990"/>
                  <a:pt x="98227" y="8930"/>
                </a:cubicBezTo>
                <a:lnTo>
                  <a:pt x="98227" y="17859"/>
                </a:lnTo>
                <a:lnTo>
                  <a:pt x="107156" y="17859"/>
                </a:lnTo>
                <a:cubicBezTo>
                  <a:pt x="117007" y="17859"/>
                  <a:pt x="125016" y="25868"/>
                  <a:pt x="125016" y="35719"/>
                </a:cubicBezTo>
                <a:lnTo>
                  <a:pt x="125016" y="116086"/>
                </a:lnTo>
                <a:cubicBezTo>
                  <a:pt x="125016" y="125936"/>
                  <a:pt x="117007" y="133945"/>
                  <a:pt x="107156" y="133945"/>
                </a:cubicBezTo>
                <a:lnTo>
                  <a:pt x="17859" y="133945"/>
                </a:lnTo>
                <a:cubicBezTo>
                  <a:pt x="8009" y="133945"/>
                  <a:pt x="0" y="125936"/>
                  <a:pt x="0" y="116086"/>
                </a:cubicBezTo>
                <a:lnTo>
                  <a:pt x="0" y="35719"/>
                </a:lnTo>
                <a:cubicBezTo>
                  <a:pt x="0" y="25868"/>
                  <a:pt x="8009" y="17859"/>
                  <a:pt x="17859" y="17859"/>
                </a:cubicBezTo>
                <a:lnTo>
                  <a:pt x="26789" y="17859"/>
                </a:lnTo>
                <a:lnTo>
                  <a:pt x="26789" y="8930"/>
                </a:lnTo>
                <a:cubicBezTo>
                  <a:pt x="26789" y="3990"/>
                  <a:pt x="30780" y="0"/>
                  <a:pt x="35719" y="0"/>
                </a:cubicBezTo>
                <a:close/>
                <a:moveTo>
                  <a:pt x="86060" y="63819"/>
                </a:moveTo>
                <a:cubicBezTo>
                  <a:pt x="88013" y="60694"/>
                  <a:pt x="87064" y="56564"/>
                  <a:pt x="83939" y="54583"/>
                </a:cubicBezTo>
                <a:cubicBezTo>
                  <a:pt x="80814" y="52601"/>
                  <a:pt x="76684" y="53578"/>
                  <a:pt x="74702" y="56704"/>
                </a:cubicBezTo>
                <a:lnTo>
                  <a:pt x="57569" y="84134"/>
                </a:lnTo>
                <a:lnTo>
                  <a:pt x="50034" y="74089"/>
                </a:lnTo>
                <a:cubicBezTo>
                  <a:pt x="47802" y="71131"/>
                  <a:pt x="43616" y="70517"/>
                  <a:pt x="40658" y="72749"/>
                </a:cubicBezTo>
                <a:cubicBezTo>
                  <a:pt x="37700" y="74981"/>
                  <a:pt x="37086" y="79167"/>
                  <a:pt x="39319" y="82125"/>
                </a:cubicBezTo>
                <a:lnTo>
                  <a:pt x="52713" y="99985"/>
                </a:lnTo>
                <a:cubicBezTo>
                  <a:pt x="54025" y="101743"/>
                  <a:pt x="56145" y="102747"/>
                  <a:pt x="58350" y="102664"/>
                </a:cubicBezTo>
                <a:cubicBezTo>
                  <a:pt x="60554" y="102580"/>
                  <a:pt x="62564" y="101408"/>
                  <a:pt x="63736" y="99510"/>
                </a:cubicBezTo>
                <a:lnTo>
                  <a:pt x="86060" y="63791"/>
                </a:ln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4"/>
          <p:cNvSpPr/>
          <p:nvPr/>
        </p:nvSpPr>
        <p:spPr>
          <a:xfrm>
            <a:off x="3828231" y="4681826"/>
            <a:ext cx="3048000" cy="1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Booking Service</a:t>
            </a:r>
            <a:endParaRPr b="0" i="0" sz="1600" u="none" cap="none" strike="noStrike"/>
          </a:p>
        </p:txBody>
      </p:sp>
      <p:sp>
        <p:nvSpPr>
          <p:cNvPr id="158" name="Google Shape;158;p4"/>
          <p:cNvSpPr/>
          <p:nvPr/>
        </p:nvSpPr>
        <p:spPr>
          <a:xfrm>
            <a:off x="591344" y="4959212"/>
            <a:ext cx="3127375" cy="451504"/>
          </a:xfrm>
          <a:custGeom>
            <a:rect b="b" l="l" r="r" t="t"/>
            <a:pathLst>
              <a:path extrusionOk="0" h="484187" w="3127375">
                <a:moveTo>
                  <a:pt x="63501" y="0"/>
                </a:moveTo>
                <a:lnTo>
                  <a:pt x="3063874" y="0"/>
                </a:lnTo>
                <a:cubicBezTo>
                  <a:pt x="3098945" y="0"/>
                  <a:pt x="3127375" y="28430"/>
                  <a:pt x="3127375" y="63501"/>
                </a:cubicBezTo>
                <a:lnTo>
                  <a:pt x="3127375" y="420686"/>
                </a:lnTo>
                <a:cubicBezTo>
                  <a:pt x="3127375" y="455757"/>
                  <a:pt x="3098945" y="484188"/>
                  <a:pt x="3063874" y="484187"/>
                </a:cubicBezTo>
                <a:lnTo>
                  <a:pt x="63501" y="484187"/>
                </a:lnTo>
                <a:cubicBezTo>
                  <a:pt x="28430" y="484187"/>
                  <a:pt x="0" y="455757"/>
                  <a:pt x="0" y="42068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1E3A5F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4"/>
          <p:cNvSpPr/>
          <p:nvPr/>
        </p:nvSpPr>
        <p:spPr>
          <a:xfrm>
            <a:off x="2084710" y="5036881"/>
            <a:ext cx="142875" cy="133231"/>
          </a:xfrm>
          <a:custGeom>
            <a:rect b="b" l="l" r="r" t="t"/>
            <a:pathLst>
              <a:path extrusionOk="0" h="142875" w="142875">
                <a:moveTo>
                  <a:pt x="0" y="35719"/>
                </a:moveTo>
                <a:lnTo>
                  <a:pt x="0" y="44648"/>
                </a:lnTo>
                <a:lnTo>
                  <a:pt x="142875" y="44648"/>
                </a:lnTo>
                <a:lnTo>
                  <a:pt x="142875" y="35719"/>
                </a:lnTo>
                <a:cubicBezTo>
                  <a:pt x="142875" y="25868"/>
                  <a:pt x="134866" y="17859"/>
                  <a:pt x="125016" y="17859"/>
                </a:cubicBezTo>
                <a:lnTo>
                  <a:pt x="17859" y="17859"/>
                </a:lnTo>
                <a:cubicBezTo>
                  <a:pt x="8009" y="17859"/>
                  <a:pt x="0" y="25868"/>
                  <a:pt x="0" y="35719"/>
                </a:cubicBezTo>
                <a:close/>
                <a:moveTo>
                  <a:pt x="0" y="58043"/>
                </a:moveTo>
                <a:lnTo>
                  <a:pt x="0" y="107156"/>
                </a:lnTo>
                <a:cubicBezTo>
                  <a:pt x="0" y="117007"/>
                  <a:pt x="8009" y="125016"/>
                  <a:pt x="17859" y="125016"/>
                </a:cubicBezTo>
                <a:lnTo>
                  <a:pt x="125016" y="125016"/>
                </a:lnTo>
                <a:cubicBezTo>
                  <a:pt x="134866" y="125016"/>
                  <a:pt x="142875" y="117007"/>
                  <a:pt x="142875" y="107156"/>
                </a:cubicBezTo>
                <a:lnTo>
                  <a:pt x="142875" y="58043"/>
                </a:lnTo>
                <a:lnTo>
                  <a:pt x="0" y="58043"/>
                </a:lnTo>
                <a:close/>
                <a:moveTo>
                  <a:pt x="17859" y="100459"/>
                </a:moveTo>
                <a:cubicBezTo>
                  <a:pt x="17859" y="96748"/>
                  <a:pt x="20845" y="93762"/>
                  <a:pt x="24557" y="93762"/>
                </a:cubicBezTo>
                <a:lnTo>
                  <a:pt x="37951" y="93762"/>
                </a:lnTo>
                <a:cubicBezTo>
                  <a:pt x="41663" y="93762"/>
                  <a:pt x="44648" y="96748"/>
                  <a:pt x="44648" y="100459"/>
                </a:cubicBezTo>
                <a:cubicBezTo>
                  <a:pt x="44648" y="104170"/>
                  <a:pt x="41663" y="107156"/>
                  <a:pt x="37951" y="107156"/>
                </a:cubicBezTo>
                <a:lnTo>
                  <a:pt x="24557" y="107156"/>
                </a:lnTo>
                <a:cubicBezTo>
                  <a:pt x="20845" y="107156"/>
                  <a:pt x="17859" y="104170"/>
                  <a:pt x="17859" y="100459"/>
                </a:cubicBezTo>
                <a:close/>
                <a:moveTo>
                  <a:pt x="58043" y="100459"/>
                </a:moveTo>
                <a:cubicBezTo>
                  <a:pt x="58043" y="96748"/>
                  <a:pt x="61029" y="93762"/>
                  <a:pt x="64740" y="93762"/>
                </a:cubicBezTo>
                <a:lnTo>
                  <a:pt x="82600" y="93762"/>
                </a:lnTo>
                <a:cubicBezTo>
                  <a:pt x="86311" y="93762"/>
                  <a:pt x="89297" y="96748"/>
                  <a:pt x="89297" y="100459"/>
                </a:cubicBezTo>
                <a:cubicBezTo>
                  <a:pt x="89297" y="104170"/>
                  <a:pt x="86311" y="107156"/>
                  <a:pt x="82600" y="107156"/>
                </a:cubicBezTo>
                <a:lnTo>
                  <a:pt x="64740" y="107156"/>
                </a:lnTo>
                <a:cubicBezTo>
                  <a:pt x="61029" y="107156"/>
                  <a:pt x="58043" y="104170"/>
                  <a:pt x="58043" y="100459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4"/>
          <p:cNvSpPr/>
          <p:nvPr/>
        </p:nvSpPr>
        <p:spPr>
          <a:xfrm>
            <a:off x="631031" y="5199614"/>
            <a:ext cx="3048000" cy="1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Payment Service</a:t>
            </a:r>
            <a:endParaRPr b="0" i="0" sz="1600" u="none" cap="none" strike="noStrike"/>
          </a:p>
        </p:txBody>
      </p:sp>
      <p:sp>
        <p:nvSpPr>
          <p:cNvPr id="161" name="Google Shape;161;p4"/>
          <p:cNvSpPr/>
          <p:nvPr/>
        </p:nvSpPr>
        <p:spPr>
          <a:xfrm>
            <a:off x="3788544" y="4959212"/>
            <a:ext cx="3127375" cy="451504"/>
          </a:xfrm>
          <a:custGeom>
            <a:rect b="b" l="l" r="r" t="t"/>
            <a:pathLst>
              <a:path extrusionOk="0" h="484187" w="3127375">
                <a:moveTo>
                  <a:pt x="63501" y="0"/>
                </a:moveTo>
                <a:lnTo>
                  <a:pt x="3063874" y="0"/>
                </a:lnTo>
                <a:cubicBezTo>
                  <a:pt x="3098945" y="0"/>
                  <a:pt x="3127375" y="28430"/>
                  <a:pt x="3127375" y="63501"/>
                </a:cubicBezTo>
                <a:lnTo>
                  <a:pt x="3127375" y="420686"/>
                </a:lnTo>
                <a:cubicBezTo>
                  <a:pt x="3127375" y="455757"/>
                  <a:pt x="3098945" y="484188"/>
                  <a:pt x="3063874" y="484187"/>
                </a:cubicBezTo>
                <a:lnTo>
                  <a:pt x="63501" y="484187"/>
                </a:lnTo>
                <a:cubicBezTo>
                  <a:pt x="28430" y="484187"/>
                  <a:pt x="0" y="455757"/>
                  <a:pt x="0" y="42068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rgbClr val="1E3A5F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"/>
          <p:cNvSpPr/>
          <p:nvPr/>
        </p:nvSpPr>
        <p:spPr>
          <a:xfrm>
            <a:off x="5290840" y="5036881"/>
            <a:ext cx="125016" cy="133231"/>
          </a:xfrm>
          <a:custGeom>
            <a:rect b="b" l="l" r="r" t="t"/>
            <a:pathLst>
              <a:path extrusionOk="0" h="142875" w="125016">
                <a:moveTo>
                  <a:pt x="62508" y="0"/>
                </a:moveTo>
                <a:cubicBezTo>
                  <a:pt x="57569" y="0"/>
                  <a:pt x="53578" y="3990"/>
                  <a:pt x="53578" y="8930"/>
                </a:cubicBezTo>
                <a:lnTo>
                  <a:pt x="53578" y="9823"/>
                </a:lnTo>
                <a:cubicBezTo>
                  <a:pt x="33207" y="13953"/>
                  <a:pt x="17859" y="31979"/>
                  <a:pt x="17859" y="53578"/>
                </a:cubicBezTo>
                <a:lnTo>
                  <a:pt x="17859" y="59634"/>
                </a:lnTo>
                <a:cubicBezTo>
                  <a:pt x="17859" y="73056"/>
                  <a:pt x="13283" y="86088"/>
                  <a:pt x="4911" y="96580"/>
                </a:cubicBezTo>
                <a:lnTo>
                  <a:pt x="2177" y="99985"/>
                </a:lnTo>
                <a:cubicBezTo>
                  <a:pt x="753" y="101743"/>
                  <a:pt x="0" y="103919"/>
                  <a:pt x="0" y="106180"/>
                </a:cubicBezTo>
                <a:cubicBezTo>
                  <a:pt x="0" y="111649"/>
                  <a:pt x="4437" y="116086"/>
                  <a:pt x="9906" y="116086"/>
                </a:cubicBezTo>
                <a:lnTo>
                  <a:pt x="115081" y="116086"/>
                </a:lnTo>
                <a:cubicBezTo>
                  <a:pt x="120551" y="116086"/>
                  <a:pt x="124988" y="111649"/>
                  <a:pt x="124988" y="106180"/>
                </a:cubicBezTo>
                <a:cubicBezTo>
                  <a:pt x="124988" y="103919"/>
                  <a:pt x="124234" y="101743"/>
                  <a:pt x="122811" y="99985"/>
                </a:cubicBezTo>
                <a:lnTo>
                  <a:pt x="120076" y="96580"/>
                </a:lnTo>
                <a:cubicBezTo>
                  <a:pt x="111733" y="86088"/>
                  <a:pt x="107156" y="73056"/>
                  <a:pt x="107156" y="59634"/>
                </a:cubicBezTo>
                <a:lnTo>
                  <a:pt x="107156" y="53578"/>
                </a:lnTo>
                <a:cubicBezTo>
                  <a:pt x="107156" y="31979"/>
                  <a:pt x="91808" y="13953"/>
                  <a:pt x="71438" y="9823"/>
                </a:cubicBezTo>
                <a:lnTo>
                  <a:pt x="71438" y="8930"/>
                </a:lnTo>
                <a:cubicBezTo>
                  <a:pt x="71438" y="3990"/>
                  <a:pt x="67447" y="0"/>
                  <a:pt x="62508" y="0"/>
                </a:cubicBezTo>
                <a:close/>
                <a:moveTo>
                  <a:pt x="45207" y="129480"/>
                </a:moveTo>
                <a:cubicBezTo>
                  <a:pt x="47188" y="137182"/>
                  <a:pt x="54192" y="142875"/>
                  <a:pt x="62508" y="142875"/>
                </a:cubicBezTo>
                <a:cubicBezTo>
                  <a:pt x="70824" y="142875"/>
                  <a:pt x="77828" y="137182"/>
                  <a:pt x="79809" y="129480"/>
                </a:cubicBezTo>
                <a:lnTo>
                  <a:pt x="45207" y="129480"/>
                </a:ln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4"/>
          <p:cNvSpPr/>
          <p:nvPr/>
        </p:nvSpPr>
        <p:spPr>
          <a:xfrm>
            <a:off x="3828231" y="5199614"/>
            <a:ext cx="3048000" cy="1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Notification</a:t>
            </a:r>
            <a:endParaRPr b="0" i="0" sz="1600" u="none" cap="none" strike="noStrike"/>
          </a:p>
        </p:txBody>
      </p:sp>
      <p:sp>
        <p:nvSpPr>
          <p:cNvPr id="164" name="Google Shape;164;p4"/>
          <p:cNvSpPr/>
          <p:nvPr/>
        </p:nvSpPr>
        <p:spPr>
          <a:xfrm>
            <a:off x="3681388" y="5576859"/>
            <a:ext cx="142875" cy="177641"/>
          </a:xfrm>
          <a:custGeom>
            <a:rect b="b" l="l" r="r" t="t"/>
            <a:pathLst>
              <a:path extrusionOk="0" h="190500" w="142875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4"/>
          <p:cNvSpPr/>
          <p:nvPr/>
        </p:nvSpPr>
        <p:spPr>
          <a:xfrm>
            <a:off x="484187" y="5820960"/>
            <a:ext cx="6540500" cy="784582"/>
          </a:xfrm>
          <a:custGeom>
            <a:rect b="b" l="l" r="r" t="t"/>
            <a:pathLst>
              <a:path extrusionOk="0" h="841375" w="6540500">
                <a:moveTo>
                  <a:pt x="95252" y="0"/>
                </a:moveTo>
                <a:lnTo>
                  <a:pt x="6445248" y="0"/>
                </a:lnTo>
                <a:cubicBezTo>
                  <a:pt x="6497854" y="0"/>
                  <a:pt x="6540500" y="42646"/>
                  <a:pt x="6540500" y="95252"/>
                </a:cubicBezTo>
                <a:lnTo>
                  <a:pt x="6540500" y="746123"/>
                </a:lnTo>
                <a:cubicBezTo>
                  <a:pt x="6540500" y="798729"/>
                  <a:pt x="6497854" y="841375"/>
                  <a:pt x="6445248" y="841375"/>
                </a:cubicBezTo>
                <a:lnTo>
                  <a:pt x="95252" y="841375"/>
                </a:lnTo>
                <a:cubicBezTo>
                  <a:pt x="42646" y="841375"/>
                  <a:pt x="0" y="798729"/>
                  <a:pt x="0" y="746123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gradFill>
            <a:gsLst>
              <a:gs pos="0">
                <a:srgbClr val="F4A261">
                  <a:alpha val="20000"/>
                </a:srgbClr>
              </a:gs>
              <a:gs pos="100000">
                <a:srgbClr val="F4A261">
                  <a:alpha val="10196"/>
                </a:srgbClr>
              </a:gs>
            </a:gsLst>
            <a:lin ang="0" scaled="0"/>
          </a:gradFill>
          <a:ln cap="flat" cmpd="sng" w="25400">
            <a:solidFill>
              <a:srgbClr val="F4A2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4"/>
          <p:cNvSpPr/>
          <p:nvPr/>
        </p:nvSpPr>
        <p:spPr>
          <a:xfrm>
            <a:off x="587375" y="5917120"/>
            <a:ext cx="381000" cy="355282"/>
          </a:xfrm>
          <a:custGeom>
            <a:rect b="b" l="l" r="r" t="t"/>
            <a:pathLst>
              <a:path extrusionOk="0" h="381000" w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4A2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4"/>
          <p:cNvSpPr/>
          <p:nvPr/>
        </p:nvSpPr>
        <p:spPr>
          <a:xfrm>
            <a:off x="708422" y="6020678"/>
            <a:ext cx="138906" cy="148034"/>
          </a:xfrm>
          <a:custGeom>
            <a:rect b="b" l="l" r="r" t="t"/>
            <a:pathLst>
              <a:path extrusionOk="0" h="158750" w="138906">
                <a:moveTo>
                  <a:pt x="138906" y="63810"/>
                </a:moveTo>
                <a:cubicBezTo>
                  <a:pt x="134317" y="66849"/>
                  <a:pt x="129046" y="69298"/>
                  <a:pt x="123558" y="71251"/>
                </a:cubicBezTo>
                <a:cubicBezTo>
                  <a:pt x="108986" y="76460"/>
                  <a:pt x="89855" y="79375"/>
                  <a:pt x="69453" y="79375"/>
                </a:cubicBezTo>
                <a:cubicBezTo>
                  <a:pt x="49051" y="79375"/>
                  <a:pt x="29890" y="76429"/>
                  <a:pt x="15348" y="71251"/>
                </a:cubicBezTo>
                <a:cubicBezTo>
                  <a:pt x="9891" y="69298"/>
                  <a:pt x="4589" y="66849"/>
                  <a:pt x="0" y="63810"/>
                </a:cubicBezTo>
                <a:lnTo>
                  <a:pt x="0" y="89297"/>
                </a:lnTo>
                <a:cubicBezTo>
                  <a:pt x="0" y="103001"/>
                  <a:pt x="31099" y="114102"/>
                  <a:pt x="69453" y="114102"/>
                </a:cubicBezTo>
                <a:cubicBezTo>
                  <a:pt x="107807" y="114102"/>
                  <a:pt x="138906" y="103001"/>
                  <a:pt x="138906" y="89297"/>
                </a:cubicBezTo>
                <a:lnTo>
                  <a:pt x="138906" y="63810"/>
                </a:lnTo>
                <a:close/>
                <a:moveTo>
                  <a:pt x="138906" y="39688"/>
                </a:moveTo>
                <a:lnTo>
                  <a:pt x="138906" y="24805"/>
                </a:lnTo>
                <a:cubicBezTo>
                  <a:pt x="138906" y="11100"/>
                  <a:pt x="107807" y="0"/>
                  <a:pt x="69453" y="0"/>
                </a:cubicBezTo>
                <a:cubicBezTo>
                  <a:pt x="31099" y="0"/>
                  <a:pt x="0" y="11100"/>
                  <a:pt x="0" y="24805"/>
                </a:cubicBezTo>
                <a:lnTo>
                  <a:pt x="0" y="39688"/>
                </a:lnTo>
                <a:cubicBezTo>
                  <a:pt x="0" y="53392"/>
                  <a:pt x="31099" y="64492"/>
                  <a:pt x="69453" y="64492"/>
                </a:cubicBezTo>
                <a:cubicBezTo>
                  <a:pt x="107807" y="64492"/>
                  <a:pt x="138906" y="53392"/>
                  <a:pt x="138906" y="39688"/>
                </a:cubicBezTo>
                <a:close/>
                <a:moveTo>
                  <a:pt x="123558" y="120861"/>
                </a:moveTo>
                <a:cubicBezTo>
                  <a:pt x="109017" y="126039"/>
                  <a:pt x="89886" y="128984"/>
                  <a:pt x="69453" y="128984"/>
                </a:cubicBezTo>
                <a:cubicBezTo>
                  <a:pt x="49020" y="128984"/>
                  <a:pt x="29890" y="126039"/>
                  <a:pt x="15348" y="120861"/>
                </a:cubicBezTo>
                <a:cubicBezTo>
                  <a:pt x="9891" y="118907"/>
                  <a:pt x="4589" y="116458"/>
                  <a:pt x="0" y="113419"/>
                </a:cubicBezTo>
                <a:lnTo>
                  <a:pt x="0" y="133945"/>
                </a:lnTo>
                <a:cubicBezTo>
                  <a:pt x="0" y="147650"/>
                  <a:pt x="31099" y="158750"/>
                  <a:pt x="69453" y="158750"/>
                </a:cubicBezTo>
                <a:cubicBezTo>
                  <a:pt x="107807" y="158750"/>
                  <a:pt x="138906" y="147650"/>
                  <a:pt x="138906" y="133945"/>
                </a:cubicBezTo>
                <a:lnTo>
                  <a:pt x="138906" y="113419"/>
                </a:lnTo>
                <a:cubicBezTo>
                  <a:pt x="134317" y="116458"/>
                  <a:pt x="129046" y="118907"/>
                  <a:pt x="123558" y="12086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4"/>
          <p:cNvSpPr/>
          <p:nvPr/>
        </p:nvSpPr>
        <p:spPr>
          <a:xfrm>
            <a:off x="1063625" y="5991090"/>
            <a:ext cx="1254000" cy="2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Database Layer</a:t>
            </a:r>
            <a:endParaRPr b="0" i="0" sz="1600" u="none" cap="none" strike="noStrike"/>
          </a:p>
        </p:txBody>
      </p:sp>
      <p:sp>
        <p:nvSpPr>
          <p:cNvPr id="169" name="Google Shape;169;p4"/>
          <p:cNvSpPr/>
          <p:nvPr/>
        </p:nvSpPr>
        <p:spPr>
          <a:xfrm>
            <a:off x="587375" y="6331351"/>
            <a:ext cx="6397500" cy="1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SQL (MySQL, PostgreSQL) &amp; NoSQL (Redis, MongoDB)</a:t>
            </a:r>
            <a:endParaRPr b="0" i="0" sz="1600" u="none" cap="none" strike="noStrike"/>
          </a:p>
        </p:txBody>
      </p:sp>
      <p:sp>
        <p:nvSpPr>
          <p:cNvPr id="170" name="Google Shape;170;p4"/>
          <p:cNvSpPr/>
          <p:nvPr/>
        </p:nvSpPr>
        <p:spPr>
          <a:xfrm>
            <a:off x="7346900" y="1079500"/>
            <a:ext cx="4524375" cy="2825750"/>
          </a:xfrm>
          <a:custGeom>
            <a:rect b="b" l="l" r="r" t="t"/>
            <a:pathLst>
              <a:path extrusionOk="0" h="2825750" w="4524375">
                <a:moveTo>
                  <a:pt x="95256" y="0"/>
                </a:moveTo>
                <a:lnTo>
                  <a:pt x="4429119" y="0"/>
                </a:lnTo>
                <a:cubicBezTo>
                  <a:pt x="4481727" y="0"/>
                  <a:pt x="4524375" y="42648"/>
                  <a:pt x="4524375" y="95256"/>
                </a:cubicBezTo>
                <a:lnTo>
                  <a:pt x="4524375" y="2730494"/>
                </a:lnTo>
                <a:cubicBezTo>
                  <a:pt x="4524375" y="2783102"/>
                  <a:pt x="4481727" y="2825750"/>
                  <a:pt x="4429119" y="2825750"/>
                </a:cubicBezTo>
                <a:lnTo>
                  <a:pt x="95256" y="2825750"/>
                </a:lnTo>
                <a:cubicBezTo>
                  <a:pt x="42648" y="2825750"/>
                  <a:pt x="0" y="2783102"/>
                  <a:pt x="0" y="2730494"/>
                </a:cubicBezTo>
                <a:lnTo>
                  <a:pt x="0" y="95256"/>
                </a:lnTo>
                <a:cubicBezTo>
                  <a:pt x="0" y="42683"/>
                  <a:pt x="42683" y="0"/>
                  <a:pt x="95256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4"/>
          <p:cNvSpPr/>
          <p:nvPr/>
        </p:nvSpPr>
        <p:spPr>
          <a:xfrm>
            <a:off x="7525494" y="1270000"/>
            <a:ext cx="158750" cy="158750"/>
          </a:xfrm>
          <a:custGeom>
            <a:rect b="b" l="l" r="r" t="t"/>
            <a:pathLst>
              <a:path extrusionOk="0" h="158750" w="158750">
                <a:moveTo>
                  <a:pt x="0" y="24805"/>
                </a:moveTo>
                <a:cubicBezTo>
                  <a:pt x="0" y="16588"/>
                  <a:pt x="6666" y="9922"/>
                  <a:pt x="14883" y="9922"/>
                </a:cubicBezTo>
                <a:lnTo>
                  <a:pt x="44648" y="9922"/>
                </a:lnTo>
                <a:cubicBezTo>
                  <a:pt x="52865" y="9922"/>
                  <a:pt x="59531" y="16588"/>
                  <a:pt x="59531" y="24805"/>
                </a:cubicBezTo>
                <a:lnTo>
                  <a:pt x="59531" y="29766"/>
                </a:lnTo>
                <a:lnTo>
                  <a:pt x="99219" y="29766"/>
                </a:lnTo>
                <a:lnTo>
                  <a:pt x="99219" y="24805"/>
                </a:lnTo>
                <a:cubicBezTo>
                  <a:pt x="99219" y="16588"/>
                  <a:pt x="105885" y="9922"/>
                  <a:pt x="114102" y="9922"/>
                </a:cubicBezTo>
                <a:lnTo>
                  <a:pt x="143867" y="9922"/>
                </a:lnTo>
                <a:cubicBezTo>
                  <a:pt x="152084" y="9922"/>
                  <a:pt x="158750" y="16588"/>
                  <a:pt x="158750" y="24805"/>
                </a:cubicBezTo>
                <a:lnTo>
                  <a:pt x="158750" y="54570"/>
                </a:lnTo>
                <a:cubicBezTo>
                  <a:pt x="158750" y="62787"/>
                  <a:pt x="152084" y="69453"/>
                  <a:pt x="143867" y="69453"/>
                </a:cubicBezTo>
                <a:lnTo>
                  <a:pt x="114102" y="69453"/>
                </a:lnTo>
                <a:cubicBezTo>
                  <a:pt x="105885" y="69453"/>
                  <a:pt x="99219" y="62787"/>
                  <a:pt x="99219" y="54570"/>
                </a:cubicBezTo>
                <a:lnTo>
                  <a:pt x="99219" y="49609"/>
                </a:lnTo>
                <a:lnTo>
                  <a:pt x="59531" y="49609"/>
                </a:lnTo>
                <a:lnTo>
                  <a:pt x="59531" y="54570"/>
                </a:lnTo>
                <a:cubicBezTo>
                  <a:pt x="59531" y="56834"/>
                  <a:pt x="59004" y="59004"/>
                  <a:pt x="58105" y="60927"/>
                </a:cubicBezTo>
                <a:lnTo>
                  <a:pt x="79375" y="89297"/>
                </a:lnTo>
                <a:lnTo>
                  <a:pt x="104180" y="89297"/>
                </a:lnTo>
                <a:cubicBezTo>
                  <a:pt x="112396" y="89297"/>
                  <a:pt x="119062" y="95963"/>
                  <a:pt x="119062" y="104180"/>
                </a:cubicBezTo>
                <a:lnTo>
                  <a:pt x="119062" y="133945"/>
                </a:lnTo>
                <a:cubicBezTo>
                  <a:pt x="119062" y="142162"/>
                  <a:pt x="112396" y="148828"/>
                  <a:pt x="104180" y="148828"/>
                </a:cubicBezTo>
                <a:lnTo>
                  <a:pt x="74414" y="148828"/>
                </a:lnTo>
                <a:cubicBezTo>
                  <a:pt x="66198" y="148828"/>
                  <a:pt x="59531" y="142162"/>
                  <a:pt x="59531" y="133945"/>
                </a:cubicBezTo>
                <a:lnTo>
                  <a:pt x="59531" y="104180"/>
                </a:lnTo>
                <a:cubicBezTo>
                  <a:pt x="59531" y="101916"/>
                  <a:pt x="60058" y="99746"/>
                  <a:pt x="60958" y="97823"/>
                </a:cubicBezTo>
                <a:lnTo>
                  <a:pt x="39688" y="69453"/>
                </a:lnTo>
                <a:lnTo>
                  <a:pt x="14883" y="69453"/>
                </a:lnTo>
                <a:cubicBezTo>
                  <a:pt x="6666" y="69453"/>
                  <a:pt x="0" y="62787"/>
                  <a:pt x="0" y="54570"/>
                </a:cubicBezTo>
                <a:lnTo>
                  <a:pt x="0" y="248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4"/>
          <p:cNvSpPr/>
          <p:nvPr/>
        </p:nvSpPr>
        <p:spPr>
          <a:xfrm>
            <a:off x="7704088" y="1238250"/>
            <a:ext cx="4087812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Data Flow: User Booking</a:t>
            </a:r>
            <a:endParaRPr b="0" i="0" sz="1600" u="none" cap="none" strike="noStrike"/>
          </a:p>
        </p:txBody>
      </p:sp>
      <p:sp>
        <p:nvSpPr>
          <p:cNvPr id="173" name="Google Shape;173;p4"/>
          <p:cNvSpPr/>
          <p:nvPr/>
        </p:nvSpPr>
        <p:spPr>
          <a:xfrm>
            <a:off x="7505650" y="158750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4"/>
          <p:cNvSpPr/>
          <p:nvPr/>
        </p:nvSpPr>
        <p:spPr>
          <a:xfrm>
            <a:off x="7477869" y="158750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600" u="none" cap="none" strike="noStrike"/>
          </a:p>
        </p:txBody>
      </p:sp>
      <p:sp>
        <p:nvSpPr>
          <p:cNvPr id="175" name="Google Shape;175;p4"/>
          <p:cNvSpPr/>
          <p:nvPr/>
        </p:nvSpPr>
        <p:spPr>
          <a:xfrm>
            <a:off x="7854900" y="1587500"/>
            <a:ext cx="1579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User mencari kamar di website</a:t>
            </a:r>
            <a:endParaRPr b="0" i="0" sz="1600" u="none" cap="none" strike="noStrike"/>
          </a:p>
        </p:txBody>
      </p:sp>
      <p:sp>
        <p:nvSpPr>
          <p:cNvPr id="176" name="Google Shape;176;p4"/>
          <p:cNvSpPr/>
          <p:nvPr/>
        </p:nvSpPr>
        <p:spPr>
          <a:xfrm>
            <a:off x="7505650" y="190500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4"/>
          <p:cNvSpPr/>
          <p:nvPr/>
        </p:nvSpPr>
        <p:spPr>
          <a:xfrm>
            <a:off x="7477869" y="190500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600" u="none" cap="none" strike="noStrike"/>
          </a:p>
        </p:txBody>
      </p:sp>
      <p:sp>
        <p:nvSpPr>
          <p:cNvPr id="178" name="Google Shape;178;p4"/>
          <p:cNvSpPr/>
          <p:nvPr/>
        </p:nvSpPr>
        <p:spPr>
          <a:xfrm>
            <a:off x="7854900" y="1905000"/>
            <a:ext cx="26749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Search Service query database untuk kamar tersedia</a:t>
            </a:r>
            <a:endParaRPr b="0" i="0" sz="1600" u="none" cap="none" strike="noStrike"/>
          </a:p>
        </p:txBody>
      </p:sp>
      <p:sp>
        <p:nvSpPr>
          <p:cNvPr id="179" name="Google Shape;179;p4"/>
          <p:cNvSpPr/>
          <p:nvPr/>
        </p:nvSpPr>
        <p:spPr>
          <a:xfrm>
            <a:off x="7505650" y="222250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4"/>
          <p:cNvSpPr/>
          <p:nvPr/>
        </p:nvSpPr>
        <p:spPr>
          <a:xfrm>
            <a:off x="7477869" y="222250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600" u="none" cap="none" strike="noStrike"/>
          </a:p>
        </p:txBody>
      </p:sp>
      <p:sp>
        <p:nvSpPr>
          <p:cNvPr id="181" name="Google Shape;181;p4"/>
          <p:cNvSpPr/>
          <p:nvPr/>
        </p:nvSpPr>
        <p:spPr>
          <a:xfrm>
            <a:off x="7854900" y="2222500"/>
            <a:ext cx="192881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User memilih kamar &amp; submit booking</a:t>
            </a:r>
            <a:endParaRPr b="0" i="0" sz="1600" u="none" cap="none" strike="noStrike"/>
          </a:p>
        </p:txBody>
      </p:sp>
      <p:sp>
        <p:nvSpPr>
          <p:cNvPr id="182" name="Google Shape;182;p4"/>
          <p:cNvSpPr/>
          <p:nvPr/>
        </p:nvSpPr>
        <p:spPr>
          <a:xfrm>
            <a:off x="7505650" y="254000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4"/>
          <p:cNvSpPr/>
          <p:nvPr/>
        </p:nvSpPr>
        <p:spPr>
          <a:xfrm>
            <a:off x="7477869" y="254000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600" u="none" cap="none" strike="noStrike"/>
          </a:p>
        </p:txBody>
      </p:sp>
      <p:sp>
        <p:nvSpPr>
          <p:cNvPr id="184" name="Google Shape;184;p4"/>
          <p:cNvSpPr/>
          <p:nvPr/>
        </p:nvSpPr>
        <p:spPr>
          <a:xfrm>
            <a:off x="7854900" y="2540000"/>
            <a:ext cx="2476500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Booking Service validasi &amp; create temporary hold</a:t>
            </a:r>
            <a:endParaRPr b="0" i="0" sz="1600" u="none" cap="none" strike="noStrike"/>
          </a:p>
        </p:txBody>
      </p:sp>
      <p:sp>
        <p:nvSpPr>
          <p:cNvPr id="185" name="Google Shape;185;p4"/>
          <p:cNvSpPr/>
          <p:nvPr/>
        </p:nvSpPr>
        <p:spPr>
          <a:xfrm>
            <a:off x="7505650" y="285750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4"/>
          <p:cNvSpPr/>
          <p:nvPr/>
        </p:nvSpPr>
        <p:spPr>
          <a:xfrm>
            <a:off x="7477869" y="285750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b="0" i="0" sz="1600" u="none" cap="none" strike="noStrike"/>
          </a:p>
        </p:txBody>
      </p:sp>
      <p:sp>
        <p:nvSpPr>
          <p:cNvPr id="187" name="Google Shape;187;p4"/>
          <p:cNvSpPr/>
          <p:nvPr/>
        </p:nvSpPr>
        <p:spPr>
          <a:xfrm>
            <a:off x="7854900" y="2857500"/>
            <a:ext cx="2524125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Payment Service proses pembayaran via gateway</a:t>
            </a:r>
            <a:endParaRPr b="0" i="0" sz="1600" u="none" cap="none" strike="noStrike"/>
          </a:p>
        </p:txBody>
      </p:sp>
      <p:sp>
        <p:nvSpPr>
          <p:cNvPr id="188" name="Google Shape;188;p4"/>
          <p:cNvSpPr/>
          <p:nvPr/>
        </p:nvSpPr>
        <p:spPr>
          <a:xfrm>
            <a:off x="7505650" y="317500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4"/>
          <p:cNvSpPr/>
          <p:nvPr/>
        </p:nvSpPr>
        <p:spPr>
          <a:xfrm>
            <a:off x="7477869" y="317500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b="0" i="0" sz="1600" u="none" cap="none" strike="noStrike"/>
          </a:p>
        </p:txBody>
      </p:sp>
      <p:sp>
        <p:nvSpPr>
          <p:cNvPr id="190" name="Google Shape;190;p4"/>
          <p:cNvSpPr/>
          <p:nvPr/>
        </p:nvSpPr>
        <p:spPr>
          <a:xfrm>
            <a:off x="7854900" y="3175000"/>
            <a:ext cx="2095500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Database update status booking &amp; kamar</a:t>
            </a:r>
            <a:endParaRPr b="0" i="0" sz="1600" u="none" cap="none" strike="noStrike"/>
          </a:p>
        </p:txBody>
      </p:sp>
      <p:sp>
        <p:nvSpPr>
          <p:cNvPr id="191" name="Google Shape;191;p4"/>
          <p:cNvSpPr/>
          <p:nvPr/>
        </p:nvSpPr>
        <p:spPr>
          <a:xfrm>
            <a:off x="7505650" y="3492500"/>
            <a:ext cx="254000" cy="254000"/>
          </a:xfrm>
          <a:custGeom>
            <a:rect b="b" l="l" r="r" t="t"/>
            <a:pathLst>
              <a:path extrusionOk="0" h="254000" w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4"/>
          <p:cNvSpPr/>
          <p:nvPr/>
        </p:nvSpPr>
        <p:spPr>
          <a:xfrm>
            <a:off x="7477869" y="3492500"/>
            <a:ext cx="309563" cy="2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b="0" i="0" sz="1600" u="none" cap="none" strike="noStrike"/>
          </a:p>
        </p:txBody>
      </p:sp>
      <p:sp>
        <p:nvSpPr>
          <p:cNvPr id="193" name="Google Shape;193;p4"/>
          <p:cNvSpPr/>
          <p:nvPr/>
        </p:nvSpPr>
        <p:spPr>
          <a:xfrm>
            <a:off x="7854900" y="3492500"/>
            <a:ext cx="21034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Notification kirim email konfirmasi ke user</a:t>
            </a:r>
            <a:endParaRPr b="0" i="0" sz="1600" u="none" cap="none" strike="noStrike"/>
          </a:p>
        </p:txBody>
      </p:sp>
      <p:sp>
        <p:nvSpPr>
          <p:cNvPr id="194" name="Google Shape;194;p4"/>
          <p:cNvSpPr/>
          <p:nvPr/>
        </p:nvSpPr>
        <p:spPr>
          <a:xfrm>
            <a:off x="7362775" y="4032250"/>
            <a:ext cx="4508500" cy="1333500"/>
          </a:xfrm>
          <a:custGeom>
            <a:rect b="b" l="l" r="r" t="t"/>
            <a:pathLst>
              <a:path extrusionOk="0" h="1333500" w="4508500">
                <a:moveTo>
                  <a:pt x="31750" y="0"/>
                </a:moveTo>
                <a:lnTo>
                  <a:pt x="4413248" y="0"/>
                </a:lnTo>
                <a:cubicBezTo>
                  <a:pt x="4465854" y="0"/>
                  <a:pt x="4508500" y="42646"/>
                  <a:pt x="4508500" y="95252"/>
                </a:cubicBezTo>
                <a:lnTo>
                  <a:pt x="4508500" y="1238248"/>
                </a:lnTo>
                <a:cubicBezTo>
                  <a:pt x="4508500" y="1290854"/>
                  <a:pt x="4465854" y="1333500"/>
                  <a:pt x="4413248" y="1333500"/>
                </a:cubicBezTo>
                <a:lnTo>
                  <a:pt x="31750" y="1333500"/>
                </a:lnTo>
                <a:cubicBezTo>
                  <a:pt x="14215" y="1333500"/>
                  <a:pt x="0" y="1319285"/>
                  <a:pt x="0" y="130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4"/>
          <p:cNvSpPr/>
          <p:nvPr/>
        </p:nvSpPr>
        <p:spPr>
          <a:xfrm>
            <a:off x="7362775" y="4032250"/>
            <a:ext cx="31750" cy="1333500"/>
          </a:xfrm>
          <a:custGeom>
            <a:rect b="b" l="l" r="r" t="t"/>
            <a:pathLst>
              <a:path extrusionOk="0" h="1333500" w="31750">
                <a:moveTo>
                  <a:pt x="31750" y="0"/>
                </a:moveTo>
                <a:lnTo>
                  <a:pt x="31750" y="0"/>
                </a:lnTo>
                <a:lnTo>
                  <a:pt x="31750" y="1333500"/>
                </a:lnTo>
                <a:lnTo>
                  <a:pt x="31750" y="1333500"/>
                </a:lnTo>
                <a:cubicBezTo>
                  <a:pt x="14227" y="1333500"/>
                  <a:pt x="0" y="1319273"/>
                  <a:pt x="0" y="130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4"/>
          <p:cNvSpPr/>
          <p:nvPr/>
        </p:nvSpPr>
        <p:spPr>
          <a:xfrm>
            <a:off x="7557244" y="4230688"/>
            <a:ext cx="142875" cy="142875"/>
          </a:xfrm>
          <a:custGeom>
            <a:rect b="b" l="l" r="r" t="t"/>
            <a:pathLst>
              <a:path extrusionOk="0" h="142875" w="142875">
                <a:moveTo>
                  <a:pt x="71438" y="142875"/>
                </a:moveTo>
                <a:cubicBezTo>
                  <a:pt x="110865" y="142875"/>
                  <a:pt x="142875" y="110865"/>
                  <a:pt x="142875" y="71438"/>
                </a:cubicBezTo>
                <a:cubicBezTo>
                  <a:pt x="142875" y="32010"/>
                  <a:pt x="110865" y="0"/>
                  <a:pt x="71438" y="0"/>
                </a:cubicBezTo>
                <a:cubicBezTo>
                  <a:pt x="32010" y="0"/>
                  <a:pt x="0" y="32010"/>
                  <a:pt x="0" y="71438"/>
                </a:cubicBezTo>
                <a:cubicBezTo>
                  <a:pt x="0" y="110865"/>
                  <a:pt x="32010" y="142875"/>
                  <a:pt x="71437" y="142875"/>
                </a:cubicBezTo>
                <a:close/>
                <a:moveTo>
                  <a:pt x="71438" y="49113"/>
                </a:moveTo>
                <a:cubicBezTo>
                  <a:pt x="66498" y="49113"/>
                  <a:pt x="62508" y="53104"/>
                  <a:pt x="62508" y="58043"/>
                </a:cubicBezTo>
                <a:cubicBezTo>
                  <a:pt x="62508" y="61754"/>
                  <a:pt x="59522" y="64740"/>
                  <a:pt x="55811" y="64740"/>
                </a:cubicBezTo>
                <a:cubicBezTo>
                  <a:pt x="52099" y="64740"/>
                  <a:pt x="49113" y="61754"/>
                  <a:pt x="49113" y="58043"/>
                </a:cubicBezTo>
                <a:cubicBezTo>
                  <a:pt x="49113" y="45709"/>
                  <a:pt x="59103" y="35719"/>
                  <a:pt x="71438" y="35719"/>
                </a:cubicBezTo>
                <a:cubicBezTo>
                  <a:pt x="83772" y="35719"/>
                  <a:pt x="93762" y="45709"/>
                  <a:pt x="93762" y="58043"/>
                </a:cubicBezTo>
                <a:cubicBezTo>
                  <a:pt x="93762" y="71214"/>
                  <a:pt x="83716" y="76795"/>
                  <a:pt x="78135" y="78832"/>
                </a:cubicBezTo>
                <a:lnTo>
                  <a:pt x="78135" y="79893"/>
                </a:lnTo>
                <a:cubicBezTo>
                  <a:pt x="78135" y="83604"/>
                  <a:pt x="75149" y="86590"/>
                  <a:pt x="71438" y="86590"/>
                </a:cubicBezTo>
                <a:cubicBezTo>
                  <a:pt x="67726" y="86590"/>
                  <a:pt x="64740" y="83604"/>
                  <a:pt x="64740" y="79893"/>
                </a:cubicBezTo>
                <a:lnTo>
                  <a:pt x="64740" y="77632"/>
                </a:lnTo>
                <a:cubicBezTo>
                  <a:pt x="64740" y="71912"/>
                  <a:pt x="68870" y="67810"/>
                  <a:pt x="73140" y="66415"/>
                </a:cubicBezTo>
                <a:cubicBezTo>
                  <a:pt x="74926" y="65829"/>
                  <a:pt x="76823" y="64880"/>
                  <a:pt x="78218" y="63540"/>
                </a:cubicBezTo>
                <a:cubicBezTo>
                  <a:pt x="79418" y="62368"/>
                  <a:pt x="80367" y="60750"/>
                  <a:pt x="80367" y="58071"/>
                </a:cubicBezTo>
                <a:cubicBezTo>
                  <a:pt x="80367" y="53132"/>
                  <a:pt x="76377" y="49141"/>
                  <a:pt x="71438" y="49141"/>
                </a:cubicBezTo>
                <a:close/>
                <a:moveTo>
                  <a:pt x="62508" y="102691"/>
                </a:moveTo>
                <a:cubicBezTo>
                  <a:pt x="62508" y="97763"/>
                  <a:pt x="66509" y="93762"/>
                  <a:pt x="71438" y="93762"/>
                </a:cubicBezTo>
                <a:cubicBezTo>
                  <a:pt x="76366" y="93762"/>
                  <a:pt x="80367" y="97763"/>
                  <a:pt x="80367" y="102691"/>
                </a:cubicBezTo>
                <a:cubicBezTo>
                  <a:pt x="80367" y="107620"/>
                  <a:pt x="76366" y="111621"/>
                  <a:pt x="71438" y="111621"/>
                </a:cubicBezTo>
                <a:cubicBezTo>
                  <a:pt x="66509" y="111621"/>
                  <a:pt x="62508" y="107620"/>
                  <a:pt x="62508" y="102691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4"/>
          <p:cNvSpPr/>
          <p:nvPr/>
        </p:nvSpPr>
        <p:spPr>
          <a:xfrm>
            <a:off x="7719963" y="4191000"/>
            <a:ext cx="4064000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Kenapa Microservices?</a:t>
            </a:r>
            <a:endParaRPr b="0" i="0" sz="1600" u="none" cap="none" strike="noStrike"/>
          </a:p>
        </p:txBody>
      </p:sp>
      <p:sp>
        <p:nvSpPr>
          <p:cNvPr id="198" name="Google Shape;198;p4"/>
          <p:cNvSpPr/>
          <p:nvPr/>
        </p:nvSpPr>
        <p:spPr>
          <a:xfrm>
            <a:off x="7561213" y="4540250"/>
            <a:ext cx="111125" cy="127000"/>
          </a:xfrm>
          <a:custGeom>
            <a:rect b="b" l="l" r="r" t="t"/>
            <a:pathLst>
              <a:path extrusionOk="0" h="127000" w="111125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4"/>
          <p:cNvSpPr/>
          <p:nvPr/>
        </p:nvSpPr>
        <p:spPr>
          <a:xfrm>
            <a:off x="7759650" y="4508500"/>
            <a:ext cx="3135313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Scalability:</a:t>
            </a:r>
            <a:r>
              <a:rPr b="0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 Setiap service bisa di-scale independently</a:t>
            </a:r>
            <a:endParaRPr b="0" i="0" sz="1600" u="none" cap="none" strike="noStrike"/>
          </a:p>
        </p:txBody>
      </p:sp>
      <p:sp>
        <p:nvSpPr>
          <p:cNvPr id="200" name="Google Shape;200;p4"/>
          <p:cNvSpPr/>
          <p:nvPr/>
        </p:nvSpPr>
        <p:spPr>
          <a:xfrm>
            <a:off x="7561213" y="4794250"/>
            <a:ext cx="111125" cy="127000"/>
          </a:xfrm>
          <a:custGeom>
            <a:rect b="b" l="l" r="r" t="t"/>
            <a:pathLst>
              <a:path extrusionOk="0" h="127000" w="111125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4"/>
          <p:cNvSpPr/>
          <p:nvPr/>
        </p:nvSpPr>
        <p:spPr>
          <a:xfrm>
            <a:off x="7759650" y="4762500"/>
            <a:ext cx="3849688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Fault Tolerance:</a:t>
            </a:r>
            <a:r>
              <a:rPr b="0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 Satu service down tidak mempengaruhi yang lain</a:t>
            </a:r>
            <a:endParaRPr b="0" i="0" sz="1600" u="none" cap="none" strike="noStrike"/>
          </a:p>
        </p:txBody>
      </p:sp>
      <p:sp>
        <p:nvSpPr>
          <p:cNvPr id="202" name="Google Shape;202;p4"/>
          <p:cNvSpPr/>
          <p:nvPr/>
        </p:nvSpPr>
        <p:spPr>
          <a:xfrm>
            <a:off x="7561213" y="5048250"/>
            <a:ext cx="111125" cy="127000"/>
          </a:xfrm>
          <a:custGeom>
            <a:rect b="b" l="l" r="r" t="t"/>
            <a:pathLst>
              <a:path extrusionOk="0" h="127000" w="111125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4"/>
          <p:cNvSpPr/>
          <p:nvPr/>
        </p:nvSpPr>
        <p:spPr>
          <a:xfrm>
            <a:off x="7759650" y="5016500"/>
            <a:ext cx="3357563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Maintenance:</a:t>
            </a:r>
            <a:r>
              <a:rPr b="0" i="0" lang="en-US" sz="10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 Lebih mudah update &amp; maintain per service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Database Design</a:t>
            </a:r>
            <a:endParaRPr b="0" i="0" sz="1600" u="none" cap="none" strike="noStrike"/>
          </a:p>
        </p:txBody>
      </p:sp>
      <p:sp>
        <p:nvSpPr>
          <p:cNvPr id="210" name="Google Shape;210;p5"/>
          <p:cNvSpPr/>
          <p:nvPr/>
        </p:nvSpPr>
        <p:spPr>
          <a:xfrm>
            <a:off x="317500" y="539750"/>
            <a:ext cx="11747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Database untuk Sistem Reservasi Hotel</a:t>
            </a:r>
            <a:endParaRPr b="0" i="0" sz="1600" u="none" cap="none" strike="noStrike"/>
          </a:p>
        </p:txBody>
      </p:sp>
      <p:sp>
        <p:nvSpPr>
          <p:cNvPr id="211" name="Google Shape;211;p5"/>
          <p:cNvSpPr/>
          <p:nvPr/>
        </p:nvSpPr>
        <p:spPr>
          <a:xfrm>
            <a:off x="317500" y="1079500"/>
            <a:ext cx="5699125" cy="5345430"/>
          </a:xfrm>
          <a:custGeom>
            <a:rect b="b" l="l" r="r" t="t"/>
            <a:pathLst>
              <a:path extrusionOk="0" h="5842000" w="5699125">
                <a:moveTo>
                  <a:pt x="95232" y="0"/>
                </a:moveTo>
                <a:lnTo>
                  <a:pt x="5603893" y="0"/>
                </a:lnTo>
                <a:cubicBezTo>
                  <a:pt x="5656488" y="0"/>
                  <a:pt x="5699125" y="42637"/>
                  <a:pt x="5699125" y="95232"/>
                </a:cubicBezTo>
                <a:lnTo>
                  <a:pt x="5699125" y="5746768"/>
                </a:lnTo>
                <a:cubicBezTo>
                  <a:pt x="5699125" y="5799363"/>
                  <a:pt x="5656488" y="5842000"/>
                  <a:pt x="5603893" y="5842000"/>
                </a:cubicBezTo>
                <a:lnTo>
                  <a:pt x="95232" y="5842000"/>
                </a:lnTo>
                <a:cubicBezTo>
                  <a:pt x="42637" y="5842000"/>
                  <a:pt x="0" y="5799363"/>
                  <a:pt x="0" y="5746768"/>
                </a:cubicBezTo>
                <a:lnTo>
                  <a:pt x="0" y="95232"/>
                </a:lnTo>
                <a:cubicBezTo>
                  <a:pt x="0" y="42637"/>
                  <a:pt x="42637" y="0"/>
                  <a:pt x="9523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5"/>
          <p:cNvSpPr/>
          <p:nvPr/>
        </p:nvSpPr>
        <p:spPr>
          <a:xfrm>
            <a:off x="511969" y="1253606"/>
            <a:ext cx="166688" cy="174308"/>
          </a:xfrm>
          <a:custGeom>
            <a:rect b="b" l="l" r="r" t="t"/>
            <a:pathLst>
              <a:path extrusionOk="0" h="190500" w="166688">
                <a:moveTo>
                  <a:pt x="95250" y="59531"/>
                </a:moveTo>
                <a:lnTo>
                  <a:pt x="95250" y="95250"/>
                </a:lnTo>
                <a:lnTo>
                  <a:pt x="142875" y="95250"/>
                </a:lnTo>
                <a:lnTo>
                  <a:pt x="142875" y="59531"/>
                </a:lnTo>
                <a:lnTo>
                  <a:pt x="95250" y="59531"/>
                </a:lnTo>
                <a:close/>
                <a:moveTo>
                  <a:pt x="71438" y="59531"/>
                </a:moveTo>
                <a:lnTo>
                  <a:pt x="23812" y="59531"/>
                </a:lnTo>
                <a:lnTo>
                  <a:pt x="23812" y="95250"/>
                </a:lnTo>
                <a:lnTo>
                  <a:pt x="71438" y="95250"/>
                </a:lnTo>
                <a:lnTo>
                  <a:pt x="71438" y="59531"/>
                </a:lnTo>
                <a:close/>
                <a:moveTo>
                  <a:pt x="0" y="119063"/>
                </a:moveTo>
                <a:lnTo>
                  <a:pt x="0" y="35719"/>
                </a:lnTo>
                <a:cubicBezTo>
                  <a:pt x="0" y="22585"/>
                  <a:pt x="10678" y="11906"/>
                  <a:pt x="23812" y="11906"/>
                </a:cubicBezTo>
                <a:lnTo>
                  <a:pt x="142875" y="11906"/>
                </a:lnTo>
                <a:cubicBezTo>
                  <a:pt x="156009" y="11906"/>
                  <a:pt x="166688" y="22585"/>
                  <a:pt x="166688" y="35719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119063"/>
                </a:lnTo>
                <a:close/>
                <a:moveTo>
                  <a:pt x="142875" y="119063"/>
                </a:moveTo>
                <a:lnTo>
                  <a:pt x="95250" y="119063"/>
                </a:lnTo>
                <a:lnTo>
                  <a:pt x="95250" y="154781"/>
                </a:lnTo>
                <a:lnTo>
                  <a:pt x="142875" y="154781"/>
                </a:lnTo>
                <a:lnTo>
                  <a:pt x="142875" y="119063"/>
                </a:lnTo>
                <a:close/>
                <a:moveTo>
                  <a:pt x="71438" y="154781"/>
                </a:moveTo>
                <a:lnTo>
                  <a:pt x="71438" y="119063"/>
                </a:lnTo>
                <a:lnTo>
                  <a:pt x="23812" y="119063"/>
                </a:lnTo>
                <a:lnTo>
                  <a:pt x="23812" y="154781"/>
                </a:lnTo>
                <a:lnTo>
                  <a:pt x="71438" y="154781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5"/>
          <p:cNvSpPr/>
          <p:nvPr/>
        </p:nvSpPr>
        <p:spPr>
          <a:xfrm>
            <a:off x="714375" y="1224589"/>
            <a:ext cx="5238900" cy="2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Tabel Utama (Core Tables)</a:t>
            </a:r>
            <a:endParaRPr b="0" i="0" sz="1600" u="none" cap="none" strike="noStrike"/>
          </a:p>
        </p:txBody>
      </p:sp>
      <p:sp>
        <p:nvSpPr>
          <p:cNvPr id="214" name="Google Shape;214;p5"/>
          <p:cNvSpPr/>
          <p:nvPr/>
        </p:nvSpPr>
        <p:spPr>
          <a:xfrm>
            <a:off x="492125" y="1572801"/>
            <a:ext cx="5365750" cy="784384"/>
          </a:xfrm>
          <a:custGeom>
            <a:rect b="b" l="l" r="r" t="t"/>
            <a:pathLst>
              <a:path extrusionOk="0" h="857250" w="5365750">
                <a:moveTo>
                  <a:pt x="0" y="0"/>
                </a:moveTo>
                <a:lnTo>
                  <a:pt x="5302253" y="0"/>
                </a:lnTo>
                <a:cubicBezTo>
                  <a:pt x="5337322" y="0"/>
                  <a:pt x="5365750" y="28428"/>
                  <a:pt x="5365750" y="63497"/>
                </a:cubicBezTo>
                <a:lnTo>
                  <a:pt x="5365750" y="793753"/>
                </a:lnTo>
                <a:cubicBezTo>
                  <a:pt x="5365750" y="828822"/>
                  <a:pt x="5337322" y="857250"/>
                  <a:pt x="5302253" y="857250"/>
                </a:cubicBezTo>
                <a:lnTo>
                  <a:pt x="0" y="857250"/>
                </a:lnTo>
                <a:lnTo>
                  <a:pt x="0" y="0"/>
                </a:lnTo>
                <a:close/>
              </a:path>
            </a:pathLst>
          </a:custGeom>
          <a:solidFill>
            <a:srgbClr val="1E3A5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5"/>
          <p:cNvSpPr/>
          <p:nvPr/>
        </p:nvSpPr>
        <p:spPr>
          <a:xfrm>
            <a:off x="492125" y="1572801"/>
            <a:ext cx="31750" cy="784384"/>
          </a:xfrm>
          <a:custGeom>
            <a:rect b="b" l="l" r="r" t="t"/>
            <a:pathLst>
              <a:path extrusionOk="0" h="857250" w="31750">
                <a:moveTo>
                  <a:pt x="0" y="0"/>
                </a:moveTo>
                <a:lnTo>
                  <a:pt x="31750" y="0"/>
                </a:lnTo>
                <a:lnTo>
                  <a:pt x="31750" y="857250"/>
                </a:lnTo>
                <a:lnTo>
                  <a:pt x="0" y="85725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>
            <a:noFill/>
          </a:ln>
        </p:spPr>
      </p:sp>
      <p:sp>
        <p:nvSpPr>
          <p:cNvPr id="216" name="Google Shape;216;p5"/>
          <p:cNvSpPr/>
          <p:nvPr/>
        </p:nvSpPr>
        <p:spPr>
          <a:xfrm>
            <a:off x="603250" y="1659855"/>
            <a:ext cx="317500" cy="290513"/>
          </a:xfrm>
          <a:custGeom>
            <a:rect b="b" l="l" r="r" t="t"/>
            <a:pathLst>
              <a:path extrusionOk="0" h="317500" w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5"/>
          <p:cNvSpPr/>
          <p:nvPr/>
        </p:nvSpPr>
        <p:spPr>
          <a:xfrm>
            <a:off x="698500" y="1746908"/>
            <a:ext cx="127000" cy="116205"/>
          </a:xfrm>
          <a:custGeom>
            <a:rect b="b" l="l" r="r" t="t"/>
            <a:pathLst>
              <a:path extrusionOk="0" h="127000" w="127000">
                <a:moveTo>
                  <a:pt x="3969" y="5953"/>
                </a:moveTo>
                <a:cubicBezTo>
                  <a:pt x="3969" y="2654"/>
                  <a:pt x="6623" y="0"/>
                  <a:pt x="9922" y="0"/>
                </a:cubicBezTo>
                <a:lnTo>
                  <a:pt x="117078" y="0"/>
                </a:lnTo>
                <a:cubicBezTo>
                  <a:pt x="120377" y="0"/>
                  <a:pt x="123031" y="2654"/>
                  <a:pt x="123031" y="5953"/>
                </a:cubicBezTo>
                <a:cubicBezTo>
                  <a:pt x="123031" y="9252"/>
                  <a:pt x="120377" y="11906"/>
                  <a:pt x="117078" y="11906"/>
                </a:cubicBezTo>
                <a:lnTo>
                  <a:pt x="115094" y="11906"/>
                </a:lnTo>
                <a:lnTo>
                  <a:pt x="115094" y="115094"/>
                </a:lnTo>
                <a:lnTo>
                  <a:pt x="117078" y="115094"/>
                </a:lnTo>
                <a:cubicBezTo>
                  <a:pt x="120377" y="115094"/>
                  <a:pt x="123031" y="117748"/>
                  <a:pt x="123031" y="121047"/>
                </a:cubicBezTo>
                <a:cubicBezTo>
                  <a:pt x="123031" y="124346"/>
                  <a:pt x="120377" y="127000"/>
                  <a:pt x="117078" y="127000"/>
                </a:cubicBezTo>
                <a:lnTo>
                  <a:pt x="9922" y="127000"/>
                </a:lnTo>
                <a:cubicBezTo>
                  <a:pt x="6623" y="127000"/>
                  <a:pt x="3969" y="124346"/>
                  <a:pt x="3969" y="121047"/>
                </a:cubicBezTo>
                <a:cubicBezTo>
                  <a:pt x="3969" y="117748"/>
                  <a:pt x="6623" y="115094"/>
                  <a:pt x="9922" y="115094"/>
                </a:cubicBezTo>
                <a:lnTo>
                  <a:pt x="11906" y="115094"/>
                </a:lnTo>
                <a:lnTo>
                  <a:pt x="11906" y="11906"/>
                </a:lnTo>
                <a:lnTo>
                  <a:pt x="9922" y="11906"/>
                </a:lnTo>
                <a:cubicBezTo>
                  <a:pt x="6623" y="11906"/>
                  <a:pt x="3969" y="9252"/>
                  <a:pt x="3969" y="5953"/>
                </a:cubicBezTo>
                <a:close/>
                <a:moveTo>
                  <a:pt x="55563" y="27781"/>
                </a:moveTo>
                <a:lnTo>
                  <a:pt x="55563" y="35719"/>
                </a:lnTo>
                <a:cubicBezTo>
                  <a:pt x="55563" y="37902"/>
                  <a:pt x="57348" y="39688"/>
                  <a:pt x="59531" y="39688"/>
                </a:cubicBezTo>
                <a:lnTo>
                  <a:pt x="67469" y="39688"/>
                </a:lnTo>
                <a:cubicBezTo>
                  <a:pt x="69652" y="39688"/>
                  <a:pt x="71438" y="37902"/>
                  <a:pt x="71438" y="35719"/>
                </a:cubicBezTo>
                <a:lnTo>
                  <a:pt x="71438" y="27781"/>
                </a:lnTo>
                <a:cubicBezTo>
                  <a:pt x="71438" y="25598"/>
                  <a:pt x="69652" y="23812"/>
                  <a:pt x="67469" y="23812"/>
                </a:cubicBezTo>
                <a:lnTo>
                  <a:pt x="59531" y="23812"/>
                </a:lnTo>
                <a:cubicBezTo>
                  <a:pt x="57348" y="23812"/>
                  <a:pt x="55563" y="25598"/>
                  <a:pt x="55563" y="27781"/>
                </a:cubicBezTo>
                <a:close/>
                <a:moveTo>
                  <a:pt x="31750" y="23812"/>
                </a:moveTo>
                <a:cubicBezTo>
                  <a:pt x="29567" y="23812"/>
                  <a:pt x="27781" y="25598"/>
                  <a:pt x="27781" y="27781"/>
                </a:cubicBezTo>
                <a:lnTo>
                  <a:pt x="27781" y="35719"/>
                </a:lnTo>
                <a:cubicBezTo>
                  <a:pt x="27781" y="37902"/>
                  <a:pt x="29567" y="39688"/>
                  <a:pt x="31750" y="39688"/>
                </a:cubicBezTo>
                <a:lnTo>
                  <a:pt x="39688" y="39688"/>
                </a:lnTo>
                <a:cubicBezTo>
                  <a:pt x="41870" y="39688"/>
                  <a:pt x="43656" y="37902"/>
                  <a:pt x="43656" y="35719"/>
                </a:cubicBezTo>
                <a:lnTo>
                  <a:pt x="43656" y="27781"/>
                </a:lnTo>
                <a:cubicBezTo>
                  <a:pt x="43656" y="25598"/>
                  <a:pt x="41870" y="23812"/>
                  <a:pt x="39688" y="23812"/>
                </a:cubicBezTo>
                <a:lnTo>
                  <a:pt x="31750" y="23812"/>
                </a:lnTo>
                <a:close/>
                <a:moveTo>
                  <a:pt x="55563" y="51594"/>
                </a:moveTo>
                <a:lnTo>
                  <a:pt x="55563" y="59531"/>
                </a:lnTo>
                <a:cubicBezTo>
                  <a:pt x="55563" y="61714"/>
                  <a:pt x="57348" y="63500"/>
                  <a:pt x="59531" y="63500"/>
                </a:cubicBezTo>
                <a:lnTo>
                  <a:pt x="67469" y="63500"/>
                </a:lnTo>
                <a:cubicBezTo>
                  <a:pt x="69652" y="63500"/>
                  <a:pt x="71438" y="61714"/>
                  <a:pt x="71438" y="59531"/>
                </a:cubicBezTo>
                <a:lnTo>
                  <a:pt x="71438" y="51594"/>
                </a:lnTo>
                <a:cubicBezTo>
                  <a:pt x="71438" y="49411"/>
                  <a:pt x="69652" y="47625"/>
                  <a:pt x="67469" y="47625"/>
                </a:cubicBezTo>
                <a:lnTo>
                  <a:pt x="59531" y="47625"/>
                </a:lnTo>
                <a:cubicBezTo>
                  <a:pt x="57348" y="47625"/>
                  <a:pt x="55563" y="49411"/>
                  <a:pt x="55563" y="51594"/>
                </a:cubicBezTo>
                <a:close/>
                <a:moveTo>
                  <a:pt x="87313" y="23812"/>
                </a:moveTo>
                <a:cubicBezTo>
                  <a:pt x="85130" y="23812"/>
                  <a:pt x="83344" y="25598"/>
                  <a:pt x="83344" y="27781"/>
                </a:cubicBezTo>
                <a:lnTo>
                  <a:pt x="83344" y="35719"/>
                </a:lnTo>
                <a:cubicBezTo>
                  <a:pt x="83344" y="37902"/>
                  <a:pt x="85130" y="39688"/>
                  <a:pt x="87313" y="39688"/>
                </a:cubicBezTo>
                <a:lnTo>
                  <a:pt x="95250" y="39688"/>
                </a:lnTo>
                <a:cubicBezTo>
                  <a:pt x="97433" y="39688"/>
                  <a:pt x="99219" y="37902"/>
                  <a:pt x="99219" y="35719"/>
                </a:cubicBezTo>
                <a:lnTo>
                  <a:pt x="99219" y="27781"/>
                </a:lnTo>
                <a:cubicBezTo>
                  <a:pt x="99219" y="25598"/>
                  <a:pt x="97433" y="23812"/>
                  <a:pt x="95250" y="23812"/>
                </a:cubicBezTo>
                <a:lnTo>
                  <a:pt x="87313" y="23812"/>
                </a:lnTo>
                <a:close/>
                <a:moveTo>
                  <a:pt x="27781" y="51594"/>
                </a:moveTo>
                <a:lnTo>
                  <a:pt x="27781" y="59531"/>
                </a:lnTo>
                <a:cubicBezTo>
                  <a:pt x="27781" y="61714"/>
                  <a:pt x="29567" y="63500"/>
                  <a:pt x="31750" y="63500"/>
                </a:cubicBezTo>
                <a:lnTo>
                  <a:pt x="39688" y="63500"/>
                </a:lnTo>
                <a:cubicBezTo>
                  <a:pt x="41870" y="63500"/>
                  <a:pt x="43656" y="61714"/>
                  <a:pt x="43656" y="59531"/>
                </a:cubicBezTo>
                <a:lnTo>
                  <a:pt x="43656" y="51594"/>
                </a:lnTo>
                <a:cubicBezTo>
                  <a:pt x="43656" y="49411"/>
                  <a:pt x="41870" y="47625"/>
                  <a:pt x="39688" y="47625"/>
                </a:cubicBezTo>
                <a:lnTo>
                  <a:pt x="31750" y="47625"/>
                </a:lnTo>
                <a:cubicBezTo>
                  <a:pt x="29567" y="47625"/>
                  <a:pt x="27781" y="49411"/>
                  <a:pt x="27781" y="51594"/>
                </a:cubicBezTo>
                <a:close/>
                <a:moveTo>
                  <a:pt x="87313" y="47625"/>
                </a:moveTo>
                <a:cubicBezTo>
                  <a:pt x="85130" y="47625"/>
                  <a:pt x="83344" y="49411"/>
                  <a:pt x="83344" y="51594"/>
                </a:cubicBezTo>
                <a:lnTo>
                  <a:pt x="83344" y="59531"/>
                </a:lnTo>
                <a:cubicBezTo>
                  <a:pt x="83344" y="61714"/>
                  <a:pt x="85130" y="63500"/>
                  <a:pt x="87313" y="63500"/>
                </a:cubicBezTo>
                <a:lnTo>
                  <a:pt x="95250" y="63500"/>
                </a:lnTo>
                <a:cubicBezTo>
                  <a:pt x="97433" y="63500"/>
                  <a:pt x="99219" y="61714"/>
                  <a:pt x="99219" y="59531"/>
                </a:cubicBezTo>
                <a:lnTo>
                  <a:pt x="99219" y="51594"/>
                </a:lnTo>
                <a:cubicBezTo>
                  <a:pt x="99219" y="49411"/>
                  <a:pt x="97433" y="47625"/>
                  <a:pt x="95250" y="47625"/>
                </a:cubicBezTo>
                <a:lnTo>
                  <a:pt x="87313" y="47625"/>
                </a:lnTo>
                <a:close/>
                <a:moveTo>
                  <a:pt x="71438" y="95250"/>
                </a:moveTo>
                <a:lnTo>
                  <a:pt x="82302" y="95250"/>
                </a:lnTo>
                <a:cubicBezTo>
                  <a:pt x="84758" y="95250"/>
                  <a:pt x="86643" y="93018"/>
                  <a:pt x="85775" y="90736"/>
                </a:cubicBezTo>
                <a:cubicBezTo>
                  <a:pt x="82352" y="81781"/>
                  <a:pt x="73670" y="75406"/>
                  <a:pt x="63525" y="75406"/>
                </a:cubicBezTo>
                <a:cubicBezTo>
                  <a:pt x="53380" y="75406"/>
                  <a:pt x="44698" y="81781"/>
                  <a:pt x="41275" y="90736"/>
                </a:cubicBezTo>
                <a:cubicBezTo>
                  <a:pt x="40407" y="93018"/>
                  <a:pt x="42292" y="95250"/>
                  <a:pt x="44748" y="95250"/>
                </a:cubicBezTo>
                <a:lnTo>
                  <a:pt x="55612" y="95250"/>
                </a:lnTo>
                <a:lnTo>
                  <a:pt x="55612" y="115094"/>
                </a:lnTo>
                <a:lnTo>
                  <a:pt x="71487" y="115094"/>
                </a:lnTo>
                <a:lnTo>
                  <a:pt x="71487" y="952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5"/>
          <p:cNvSpPr/>
          <p:nvPr/>
        </p:nvSpPr>
        <p:spPr>
          <a:xfrm>
            <a:off x="1016000" y="1703381"/>
            <a:ext cx="5079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Hotels</a:t>
            </a:r>
            <a:endParaRPr b="0" i="0" sz="1600" u="none" cap="none" strike="noStrike"/>
          </a:p>
        </p:txBody>
      </p:sp>
      <p:sp>
        <p:nvSpPr>
          <p:cNvPr id="219" name="Google Shape;219;p5"/>
          <p:cNvSpPr/>
          <p:nvPr/>
        </p:nvSpPr>
        <p:spPr>
          <a:xfrm>
            <a:off x="603250" y="2008067"/>
            <a:ext cx="5159375" cy="261461"/>
          </a:xfrm>
          <a:custGeom>
            <a:rect b="b" l="l" r="r" t="t"/>
            <a:pathLst>
              <a:path extrusionOk="0" h="285750" w="5159375">
                <a:moveTo>
                  <a:pt x="31750" y="0"/>
                </a:moveTo>
                <a:lnTo>
                  <a:pt x="5127625" y="0"/>
                </a:lnTo>
                <a:cubicBezTo>
                  <a:pt x="5145160" y="0"/>
                  <a:pt x="5159375" y="14215"/>
                  <a:pt x="5159375" y="31750"/>
                </a:cubicBezTo>
                <a:lnTo>
                  <a:pt x="5159375" y="254000"/>
                </a:lnTo>
                <a:cubicBezTo>
                  <a:pt x="5159375" y="271535"/>
                  <a:pt x="5145160" y="285750"/>
                  <a:pt x="5127625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5"/>
          <p:cNvSpPr/>
          <p:nvPr/>
        </p:nvSpPr>
        <p:spPr>
          <a:xfrm>
            <a:off x="603250" y="2008067"/>
            <a:ext cx="52149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hotel_id, name, address, description, rating, amenities, contact_info</a:t>
            </a:r>
            <a:endParaRPr b="0" i="0" sz="1600" u="none" cap="none" strike="noStrike"/>
          </a:p>
        </p:txBody>
      </p:sp>
      <p:sp>
        <p:nvSpPr>
          <p:cNvPr id="221" name="Google Shape;221;p5"/>
          <p:cNvSpPr/>
          <p:nvPr/>
        </p:nvSpPr>
        <p:spPr>
          <a:xfrm>
            <a:off x="492125" y="2443333"/>
            <a:ext cx="5365750" cy="929640"/>
          </a:xfrm>
          <a:custGeom>
            <a:rect b="b" l="l" r="r" t="t"/>
            <a:pathLst>
              <a:path extrusionOk="0" h="1016000" w="5365750">
                <a:moveTo>
                  <a:pt x="0" y="0"/>
                </a:moveTo>
                <a:lnTo>
                  <a:pt x="5302250" y="0"/>
                </a:lnTo>
                <a:cubicBezTo>
                  <a:pt x="5337297" y="0"/>
                  <a:pt x="5365750" y="28453"/>
                  <a:pt x="5365750" y="63500"/>
                </a:cubicBezTo>
                <a:lnTo>
                  <a:pt x="5365750" y="952500"/>
                </a:lnTo>
                <a:cubicBezTo>
                  <a:pt x="5365750" y="987547"/>
                  <a:pt x="5337297" y="1016000"/>
                  <a:pt x="5302250" y="1016000"/>
                </a:cubicBez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2A9D8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5"/>
          <p:cNvSpPr/>
          <p:nvPr/>
        </p:nvSpPr>
        <p:spPr>
          <a:xfrm>
            <a:off x="492125" y="2443333"/>
            <a:ext cx="31750" cy="929640"/>
          </a:xfrm>
          <a:custGeom>
            <a:rect b="b" l="l" r="r" t="t"/>
            <a:pathLst>
              <a:path extrusionOk="0" h="1016000" w="31750">
                <a:moveTo>
                  <a:pt x="0" y="0"/>
                </a:moveTo>
                <a:lnTo>
                  <a:pt x="31750" y="0"/>
                </a:lnTo>
                <a:lnTo>
                  <a:pt x="3175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2A9D8F"/>
          </a:solidFill>
          <a:ln>
            <a:noFill/>
          </a:ln>
        </p:spPr>
      </p:sp>
      <p:sp>
        <p:nvSpPr>
          <p:cNvPr id="223" name="Google Shape;223;p5"/>
          <p:cNvSpPr/>
          <p:nvPr/>
        </p:nvSpPr>
        <p:spPr>
          <a:xfrm>
            <a:off x="603250" y="2530387"/>
            <a:ext cx="317500" cy="290513"/>
          </a:xfrm>
          <a:custGeom>
            <a:rect b="b" l="l" r="r" t="t"/>
            <a:pathLst>
              <a:path extrusionOk="0" h="317500" w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5"/>
          <p:cNvSpPr/>
          <p:nvPr/>
        </p:nvSpPr>
        <p:spPr>
          <a:xfrm>
            <a:off x="690563" y="2617440"/>
            <a:ext cx="142875" cy="116205"/>
          </a:xfrm>
          <a:custGeom>
            <a:rect b="b" l="l" r="r" t="t"/>
            <a:pathLst>
              <a:path extrusionOk="0" h="127000" w="142875">
                <a:moveTo>
                  <a:pt x="7938" y="7938"/>
                </a:moveTo>
                <a:cubicBezTo>
                  <a:pt x="12328" y="7938"/>
                  <a:pt x="15875" y="11485"/>
                  <a:pt x="15875" y="15875"/>
                </a:cubicBezTo>
                <a:lnTo>
                  <a:pt x="15875" y="71438"/>
                </a:lnTo>
                <a:lnTo>
                  <a:pt x="71438" y="71438"/>
                </a:lnTo>
                <a:lnTo>
                  <a:pt x="71438" y="39688"/>
                </a:lnTo>
                <a:cubicBezTo>
                  <a:pt x="71438" y="35297"/>
                  <a:pt x="74985" y="31750"/>
                  <a:pt x="79375" y="31750"/>
                </a:cubicBezTo>
                <a:lnTo>
                  <a:pt x="119063" y="31750"/>
                </a:lnTo>
                <a:cubicBezTo>
                  <a:pt x="132209" y="31750"/>
                  <a:pt x="142875" y="42416"/>
                  <a:pt x="142875" y="55563"/>
                </a:cubicBezTo>
                <a:lnTo>
                  <a:pt x="142875" y="111125"/>
                </a:lnTo>
                <a:cubicBezTo>
                  <a:pt x="142875" y="115515"/>
                  <a:pt x="139328" y="119063"/>
                  <a:pt x="134938" y="119063"/>
                </a:cubicBezTo>
                <a:cubicBezTo>
                  <a:pt x="130547" y="119063"/>
                  <a:pt x="127000" y="115515"/>
                  <a:pt x="127000" y="111125"/>
                </a:cubicBezTo>
                <a:lnTo>
                  <a:pt x="127000" y="95250"/>
                </a:lnTo>
                <a:lnTo>
                  <a:pt x="15875" y="95250"/>
                </a:lnTo>
                <a:lnTo>
                  <a:pt x="15875" y="111125"/>
                </a:lnTo>
                <a:cubicBezTo>
                  <a:pt x="15875" y="115515"/>
                  <a:pt x="12328" y="119063"/>
                  <a:pt x="7938" y="119063"/>
                </a:cubicBezTo>
                <a:cubicBezTo>
                  <a:pt x="3547" y="119063"/>
                  <a:pt x="0" y="115515"/>
                  <a:pt x="0" y="111125"/>
                </a:cubicBezTo>
                <a:lnTo>
                  <a:pt x="0" y="15875"/>
                </a:lnTo>
                <a:cubicBezTo>
                  <a:pt x="0" y="11485"/>
                  <a:pt x="3547" y="7938"/>
                  <a:pt x="7938" y="7938"/>
                </a:cubicBezTo>
                <a:close/>
                <a:moveTo>
                  <a:pt x="27781" y="47625"/>
                </a:moveTo>
                <a:cubicBezTo>
                  <a:pt x="27781" y="38863"/>
                  <a:pt x="34895" y="31750"/>
                  <a:pt x="43656" y="31750"/>
                </a:cubicBezTo>
                <a:cubicBezTo>
                  <a:pt x="52418" y="31750"/>
                  <a:pt x="59531" y="38863"/>
                  <a:pt x="59531" y="47625"/>
                </a:cubicBezTo>
                <a:cubicBezTo>
                  <a:pt x="59531" y="56387"/>
                  <a:pt x="52418" y="63500"/>
                  <a:pt x="43656" y="63500"/>
                </a:cubicBezTo>
                <a:cubicBezTo>
                  <a:pt x="34895" y="63500"/>
                  <a:pt x="27781" y="56387"/>
                  <a:pt x="27781" y="4762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5"/>
          <p:cNvSpPr/>
          <p:nvPr/>
        </p:nvSpPr>
        <p:spPr>
          <a:xfrm>
            <a:off x="1016000" y="2573913"/>
            <a:ext cx="5556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Rooms</a:t>
            </a:r>
            <a:endParaRPr b="0" i="0" sz="1600" u="none" cap="none" strike="noStrike"/>
          </a:p>
        </p:txBody>
      </p:sp>
      <p:sp>
        <p:nvSpPr>
          <p:cNvPr id="226" name="Google Shape;226;p5"/>
          <p:cNvSpPr/>
          <p:nvPr/>
        </p:nvSpPr>
        <p:spPr>
          <a:xfrm>
            <a:off x="603250" y="2878599"/>
            <a:ext cx="5159375" cy="406717"/>
          </a:xfrm>
          <a:custGeom>
            <a:rect b="b" l="l" r="r" t="t"/>
            <a:pathLst>
              <a:path extrusionOk="0" h="444500" w="5159375">
                <a:moveTo>
                  <a:pt x="31751" y="0"/>
                </a:moveTo>
                <a:lnTo>
                  <a:pt x="5127624" y="0"/>
                </a:lnTo>
                <a:cubicBezTo>
                  <a:pt x="5145160" y="0"/>
                  <a:pt x="5159375" y="14215"/>
                  <a:pt x="5159375" y="31751"/>
                </a:cubicBezTo>
                <a:lnTo>
                  <a:pt x="5159375" y="412749"/>
                </a:lnTo>
                <a:cubicBezTo>
                  <a:pt x="5159375" y="430285"/>
                  <a:pt x="5145160" y="444500"/>
                  <a:pt x="5127624" y="444500"/>
                </a:cubicBezTo>
                <a:lnTo>
                  <a:pt x="31751" y="444500"/>
                </a:lnTo>
                <a:cubicBezTo>
                  <a:pt x="14215" y="444500"/>
                  <a:pt x="0" y="430285"/>
                  <a:pt x="0" y="412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5"/>
          <p:cNvSpPr/>
          <p:nvPr/>
        </p:nvSpPr>
        <p:spPr>
          <a:xfrm>
            <a:off x="603250" y="2878599"/>
            <a:ext cx="5214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room_id, hotel_id, room_type, price_per_night, capacity, amenities, availability_status</a:t>
            </a:r>
            <a:endParaRPr b="0" i="0" sz="1600" u="none" cap="none" strike="noStrike"/>
          </a:p>
        </p:txBody>
      </p:sp>
      <p:sp>
        <p:nvSpPr>
          <p:cNvPr id="228" name="Google Shape;228;p5"/>
          <p:cNvSpPr/>
          <p:nvPr/>
        </p:nvSpPr>
        <p:spPr>
          <a:xfrm>
            <a:off x="492125" y="3458954"/>
            <a:ext cx="5365750" cy="784384"/>
          </a:xfrm>
          <a:custGeom>
            <a:rect b="b" l="l" r="r" t="t"/>
            <a:pathLst>
              <a:path extrusionOk="0" h="857250" w="5365750">
                <a:moveTo>
                  <a:pt x="0" y="0"/>
                </a:moveTo>
                <a:lnTo>
                  <a:pt x="5302253" y="0"/>
                </a:lnTo>
                <a:cubicBezTo>
                  <a:pt x="5337322" y="0"/>
                  <a:pt x="5365750" y="28428"/>
                  <a:pt x="5365750" y="63497"/>
                </a:cubicBezTo>
                <a:lnTo>
                  <a:pt x="5365750" y="793753"/>
                </a:lnTo>
                <a:cubicBezTo>
                  <a:pt x="5365750" y="828822"/>
                  <a:pt x="5337322" y="857250"/>
                  <a:pt x="5302253" y="857250"/>
                </a:cubicBezTo>
                <a:lnTo>
                  <a:pt x="0" y="857250"/>
                </a:lnTo>
                <a:lnTo>
                  <a:pt x="0" y="0"/>
                </a:lnTo>
                <a:close/>
              </a:path>
            </a:pathLst>
          </a:custGeom>
          <a:solidFill>
            <a:srgbClr val="E9C46A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5"/>
          <p:cNvSpPr/>
          <p:nvPr/>
        </p:nvSpPr>
        <p:spPr>
          <a:xfrm>
            <a:off x="492125" y="3458954"/>
            <a:ext cx="31750" cy="784384"/>
          </a:xfrm>
          <a:custGeom>
            <a:rect b="b" l="l" r="r" t="t"/>
            <a:pathLst>
              <a:path extrusionOk="0" h="857250" w="31750">
                <a:moveTo>
                  <a:pt x="0" y="0"/>
                </a:moveTo>
                <a:lnTo>
                  <a:pt x="31750" y="0"/>
                </a:lnTo>
                <a:lnTo>
                  <a:pt x="31750" y="857250"/>
                </a:lnTo>
                <a:lnTo>
                  <a:pt x="0" y="857250"/>
                </a:lnTo>
                <a:lnTo>
                  <a:pt x="0" y="0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</p:sp>
      <p:sp>
        <p:nvSpPr>
          <p:cNvPr id="230" name="Google Shape;230;p5"/>
          <p:cNvSpPr/>
          <p:nvPr/>
        </p:nvSpPr>
        <p:spPr>
          <a:xfrm>
            <a:off x="603250" y="3546007"/>
            <a:ext cx="317500" cy="290513"/>
          </a:xfrm>
          <a:custGeom>
            <a:rect b="b" l="l" r="r" t="t"/>
            <a:pathLst>
              <a:path extrusionOk="0" h="317500" w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5"/>
          <p:cNvSpPr/>
          <p:nvPr/>
        </p:nvSpPr>
        <p:spPr>
          <a:xfrm>
            <a:off x="706438" y="3633060"/>
            <a:ext cx="111125" cy="116205"/>
          </a:xfrm>
          <a:custGeom>
            <a:rect b="b" l="l" r="r" t="t"/>
            <a:pathLst>
              <a:path extrusionOk="0" h="127000" w="111125">
                <a:moveTo>
                  <a:pt x="55563" y="61516"/>
                </a:moveTo>
                <a:cubicBezTo>
                  <a:pt x="71991" y="61516"/>
                  <a:pt x="85328" y="48178"/>
                  <a:pt x="85328" y="31750"/>
                </a:cubicBezTo>
                <a:cubicBezTo>
                  <a:pt x="85328" y="15322"/>
                  <a:pt x="71991" y="1984"/>
                  <a:pt x="55563" y="1984"/>
                </a:cubicBezTo>
                <a:cubicBezTo>
                  <a:pt x="39134" y="1984"/>
                  <a:pt x="25797" y="15322"/>
                  <a:pt x="25797" y="31750"/>
                </a:cubicBezTo>
                <a:cubicBezTo>
                  <a:pt x="25797" y="48178"/>
                  <a:pt x="39134" y="61516"/>
                  <a:pt x="55562" y="61516"/>
                </a:cubicBezTo>
                <a:close/>
                <a:moveTo>
                  <a:pt x="48196" y="75406"/>
                </a:moveTo>
                <a:cubicBezTo>
                  <a:pt x="23763" y="75406"/>
                  <a:pt x="3969" y="95200"/>
                  <a:pt x="3969" y="119633"/>
                </a:cubicBezTo>
                <a:cubicBezTo>
                  <a:pt x="3969" y="123701"/>
                  <a:pt x="7268" y="127000"/>
                  <a:pt x="11336" y="127000"/>
                </a:cubicBezTo>
                <a:lnTo>
                  <a:pt x="99789" y="127000"/>
                </a:lnTo>
                <a:cubicBezTo>
                  <a:pt x="103857" y="127000"/>
                  <a:pt x="107156" y="123701"/>
                  <a:pt x="107156" y="119633"/>
                </a:cubicBezTo>
                <a:cubicBezTo>
                  <a:pt x="107156" y="95200"/>
                  <a:pt x="87362" y="75406"/>
                  <a:pt x="62929" y="75406"/>
                </a:cubicBezTo>
                <a:lnTo>
                  <a:pt x="48196" y="75406"/>
                </a:ln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5"/>
          <p:cNvSpPr/>
          <p:nvPr/>
        </p:nvSpPr>
        <p:spPr>
          <a:xfrm>
            <a:off x="1016000" y="3589534"/>
            <a:ext cx="5556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Guests</a:t>
            </a:r>
            <a:endParaRPr b="0" i="0" sz="1600" u="none" cap="none" strike="noStrike"/>
          </a:p>
        </p:txBody>
      </p:sp>
      <p:sp>
        <p:nvSpPr>
          <p:cNvPr id="233" name="Google Shape;233;p5"/>
          <p:cNvSpPr/>
          <p:nvPr/>
        </p:nvSpPr>
        <p:spPr>
          <a:xfrm>
            <a:off x="603250" y="3894220"/>
            <a:ext cx="5159375" cy="261461"/>
          </a:xfrm>
          <a:custGeom>
            <a:rect b="b" l="l" r="r" t="t"/>
            <a:pathLst>
              <a:path extrusionOk="0" h="285750" w="5159375">
                <a:moveTo>
                  <a:pt x="31750" y="0"/>
                </a:moveTo>
                <a:lnTo>
                  <a:pt x="5127625" y="0"/>
                </a:lnTo>
                <a:cubicBezTo>
                  <a:pt x="5145160" y="0"/>
                  <a:pt x="5159375" y="14215"/>
                  <a:pt x="5159375" y="31750"/>
                </a:cubicBezTo>
                <a:lnTo>
                  <a:pt x="5159375" y="254000"/>
                </a:lnTo>
                <a:cubicBezTo>
                  <a:pt x="5159375" y="271535"/>
                  <a:pt x="5145160" y="285750"/>
                  <a:pt x="5127625" y="285750"/>
                </a:cubicBezTo>
                <a:lnTo>
                  <a:pt x="31750" y="285750"/>
                </a:lnTo>
                <a:cubicBezTo>
                  <a:pt x="14215" y="285750"/>
                  <a:pt x="0" y="271535"/>
                  <a:pt x="0" y="254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5"/>
          <p:cNvSpPr/>
          <p:nvPr/>
        </p:nvSpPr>
        <p:spPr>
          <a:xfrm>
            <a:off x="603250" y="3894220"/>
            <a:ext cx="52149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guest_id, name, email, phone, address, loyalty_points, created_at</a:t>
            </a:r>
            <a:endParaRPr b="0" i="0" sz="1600" u="none" cap="none" strike="noStrike"/>
          </a:p>
        </p:txBody>
      </p:sp>
      <p:sp>
        <p:nvSpPr>
          <p:cNvPr id="235" name="Google Shape;235;p5"/>
          <p:cNvSpPr/>
          <p:nvPr/>
        </p:nvSpPr>
        <p:spPr>
          <a:xfrm>
            <a:off x="492125" y="4329486"/>
            <a:ext cx="5365750" cy="929640"/>
          </a:xfrm>
          <a:custGeom>
            <a:rect b="b" l="l" r="r" t="t"/>
            <a:pathLst>
              <a:path extrusionOk="0" h="1016000" w="5365750">
                <a:moveTo>
                  <a:pt x="0" y="0"/>
                </a:moveTo>
                <a:lnTo>
                  <a:pt x="5302250" y="0"/>
                </a:lnTo>
                <a:cubicBezTo>
                  <a:pt x="5337297" y="0"/>
                  <a:pt x="5365750" y="28453"/>
                  <a:pt x="5365750" y="63500"/>
                </a:cubicBezTo>
                <a:lnTo>
                  <a:pt x="5365750" y="952500"/>
                </a:lnTo>
                <a:cubicBezTo>
                  <a:pt x="5365750" y="987547"/>
                  <a:pt x="5337297" y="1016000"/>
                  <a:pt x="5302250" y="1016000"/>
                </a:cubicBez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F4A261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5"/>
          <p:cNvSpPr/>
          <p:nvPr/>
        </p:nvSpPr>
        <p:spPr>
          <a:xfrm>
            <a:off x="492125" y="4329486"/>
            <a:ext cx="31750" cy="929640"/>
          </a:xfrm>
          <a:custGeom>
            <a:rect b="b" l="l" r="r" t="t"/>
            <a:pathLst>
              <a:path extrusionOk="0" h="1016000" w="31750">
                <a:moveTo>
                  <a:pt x="0" y="0"/>
                </a:moveTo>
                <a:lnTo>
                  <a:pt x="31750" y="0"/>
                </a:lnTo>
                <a:lnTo>
                  <a:pt x="3175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F4A261"/>
          </a:solidFill>
          <a:ln>
            <a:noFill/>
          </a:ln>
        </p:spPr>
      </p:sp>
      <p:sp>
        <p:nvSpPr>
          <p:cNvPr id="237" name="Google Shape;237;p5"/>
          <p:cNvSpPr/>
          <p:nvPr/>
        </p:nvSpPr>
        <p:spPr>
          <a:xfrm>
            <a:off x="603250" y="4416539"/>
            <a:ext cx="317500" cy="290513"/>
          </a:xfrm>
          <a:custGeom>
            <a:rect b="b" l="l" r="r" t="t"/>
            <a:pathLst>
              <a:path extrusionOk="0" h="317500" w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4A2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5"/>
          <p:cNvSpPr/>
          <p:nvPr/>
        </p:nvSpPr>
        <p:spPr>
          <a:xfrm>
            <a:off x="706438" y="4503592"/>
            <a:ext cx="111125" cy="116205"/>
          </a:xfrm>
          <a:custGeom>
            <a:rect b="b" l="l" r="r" t="t"/>
            <a:pathLst>
              <a:path extrusionOk="0" h="127000" w="111125">
                <a:moveTo>
                  <a:pt x="31750" y="0"/>
                </a:moveTo>
                <a:cubicBezTo>
                  <a:pt x="36140" y="0"/>
                  <a:pt x="39688" y="3547"/>
                  <a:pt x="39688" y="7938"/>
                </a:cubicBezTo>
                <a:lnTo>
                  <a:pt x="39688" y="15875"/>
                </a:lnTo>
                <a:lnTo>
                  <a:pt x="71438" y="15875"/>
                </a:lnTo>
                <a:lnTo>
                  <a:pt x="71438" y="7938"/>
                </a:lnTo>
                <a:cubicBezTo>
                  <a:pt x="71438" y="3547"/>
                  <a:pt x="74985" y="0"/>
                  <a:pt x="79375" y="0"/>
                </a:cubicBezTo>
                <a:cubicBezTo>
                  <a:pt x="83765" y="0"/>
                  <a:pt x="87313" y="3547"/>
                  <a:pt x="87313" y="7938"/>
                </a:cubicBezTo>
                <a:lnTo>
                  <a:pt x="87313" y="15875"/>
                </a:lnTo>
                <a:lnTo>
                  <a:pt x="95250" y="15875"/>
                </a:lnTo>
                <a:cubicBezTo>
                  <a:pt x="104006" y="15875"/>
                  <a:pt x="111125" y="22994"/>
                  <a:pt x="111125" y="31750"/>
                </a:cubicBezTo>
                <a:lnTo>
                  <a:pt x="111125" y="103188"/>
                </a:lnTo>
                <a:cubicBezTo>
                  <a:pt x="111125" y="111944"/>
                  <a:pt x="104006" y="119063"/>
                  <a:pt x="9525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31750"/>
                </a:lnTo>
                <a:cubicBezTo>
                  <a:pt x="0" y="22994"/>
                  <a:pt x="7119" y="15875"/>
                  <a:pt x="15875" y="15875"/>
                </a:cubicBezTo>
                <a:lnTo>
                  <a:pt x="23812" y="15875"/>
                </a:lnTo>
                <a:lnTo>
                  <a:pt x="23812" y="7938"/>
                </a:lnTo>
                <a:cubicBezTo>
                  <a:pt x="23812" y="3547"/>
                  <a:pt x="27360" y="0"/>
                  <a:pt x="31750" y="0"/>
                </a:cubicBezTo>
                <a:close/>
                <a:moveTo>
                  <a:pt x="76498" y="56728"/>
                </a:moveTo>
                <a:cubicBezTo>
                  <a:pt x="78234" y="53950"/>
                  <a:pt x="77391" y="50279"/>
                  <a:pt x="74612" y="48518"/>
                </a:cubicBezTo>
                <a:cubicBezTo>
                  <a:pt x="71834" y="46757"/>
                  <a:pt x="68163" y="47625"/>
                  <a:pt x="66402" y="50403"/>
                </a:cubicBezTo>
                <a:lnTo>
                  <a:pt x="51172" y="74786"/>
                </a:lnTo>
                <a:lnTo>
                  <a:pt x="44475" y="65856"/>
                </a:lnTo>
                <a:cubicBezTo>
                  <a:pt x="42490" y="63227"/>
                  <a:pt x="38770" y="62681"/>
                  <a:pt x="36140" y="64666"/>
                </a:cubicBezTo>
                <a:cubicBezTo>
                  <a:pt x="33511" y="66650"/>
                  <a:pt x="32965" y="70371"/>
                  <a:pt x="34950" y="73000"/>
                </a:cubicBezTo>
                <a:lnTo>
                  <a:pt x="46856" y="88875"/>
                </a:lnTo>
                <a:cubicBezTo>
                  <a:pt x="48022" y="90438"/>
                  <a:pt x="49907" y="91331"/>
                  <a:pt x="51867" y="91256"/>
                </a:cubicBezTo>
                <a:cubicBezTo>
                  <a:pt x="53826" y="91182"/>
                  <a:pt x="55612" y="90140"/>
                  <a:pt x="56654" y="88454"/>
                </a:cubicBezTo>
                <a:lnTo>
                  <a:pt x="76498" y="567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5"/>
          <p:cNvSpPr/>
          <p:nvPr/>
        </p:nvSpPr>
        <p:spPr>
          <a:xfrm>
            <a:off x="1016000" y="4460066"/>
            <a:ext cx="7224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Bookings</a:t>
            </a:r>
            <a:endParaRPr b="0" i="0" sz="1600" u="none" cap="none" strike="noStrike"/>
          </a:p>
        </p:txBody>
      </p:sp>
      <p:sp>
        <p:nvSpPr>
          <p:cNvPr id="240" name="Google Shape;240;p5"/>
          <p:cNvSpPr/>
          <p:nvPr/>
        </p:nvSpPr>
        <p:spPr>
          <a:xfrm>
            <a:off x="603250" y="4764752"/>
            <a:ext cx="5159375" cy="406718"/>
          </a:xfrm>
          <a:custGeom>
            <a:rect b="b" l="l" r="r" t="t"/>
            <a:pathLst>
              <a:path extrusionOk="0" h="444500" w="5159375">
                <a:moveTo>
                  <a:pt x="31751" y="0"/>
                </a:moveTo>
                <a:lnTo>
                  <a:pt x="5127624" y="0"/>
                </a:lnTo>
                <a:cubicBezTo>
                  <a:pt x="5145160" y="0"/>
                  <a:pt x="5159375" y="14215"/>
                  <a:pt x="5159375" y="31751"/>
                </a:cubicBezTo>
                <a:lnTo>
                  <a:pt x="5159375" y="412749"/>
                </a:lnTo>
                <a:cubicBezTo>
                  <a:pt x="5159375" y="430285"/>
                  <a:pt x="5145160" y="444500"/>
                  <a:pt x="5127624" y="444500"/>
                </a:cubicBezTo>
                <a:lnTo>
                  <a:pt x="31751" y="444500"/>
                </a:lnTo>
                <a:cubicBezTo>
                  <a:pt x="14215" y="444500"/>
                  <a:pt x="0" y="430285"/>
                  <a:pt x="0" y="412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5"/>
          <p:cNvSpPr/>
          <p:nvPr/>
        </p:nvSpPr>
        <p:spPr>
          <a:xfrm>
            <a:off x="603250" y="4764752"/>
            <a:ext cx="5214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booking_id, guest_id, room_id, check_in, check_out, total_amount, status, created_at</a:t>
            </a:r>
            <a:endParaRPr b="0" i="0" sz="1600" u="none" cap="none" strike="noStrike"/>
          </a:p>
        </p:txBody>
      </p:sp>
      <p:sp>
        <p:nvSpPr>
          <p:cNvPr id="242" name="Google Shape;242;p5"/>
          <p:cNvSpPr/>
          <p:nvPr/>
        </p:nvSpPr>
        <p:spPr>
          <a:xfrm>
            <a:off x="492125" y="5345106"/>
            <a:ext cx="5365750" cy="929640"/>
          </a:xfrm>
          <a:custGeom>
            <a:rect b="b" l="l" r="r" t="t"/>
            <a:pathLst>
              <a:path extrusionOk="0" h="1016000" w="5365750">
                <a:moveTo>
                  <a:pt x="0" y="0"/>
                </a:moveTo>
                <a:lnTo>
                  <a:pt x="5302250" y="0"/>
                </a:lnTo>
                <a:cubicBezTo>
                  <a:pt x="5337297" y="0"/>
                  <a:pt x="5365750" y="28453"/>
                  <a:pt x="5365750" y="63500"/>
                </a:cubicBezTo>
                <a:lnTo>
                  <a:pt x="5365750" y="952500"/>
                </a:lnTo>
                <a:cubicBezTo>
                  <a:pt x="5365750" y="987547"/>
                  <a:pt x="5337297" y="1016000"/>
                  <a:pt x="5302250" y="1016000"/>
                </a:cubicBez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5"/>
          <p:cNvSpPr/>
          <p:nvPr/>
        </p:nvSpPr>
        <p:spPr>
          <a:xfrm>
            <a:off x="492125" y="5345106"/>
            <a:ext cx="31750" cy="929640"/>
          </a:xfrm>
          <a:custGeom>
            <a:rect b="b" l="l" r="r" t="t"/>
            <a:pathLst>
              <a:path extrusionOk="0" h="1016000" w="31750">
                <a:moveTo>
                  <a:pt x="0" y="0"/>
                </a:moveTo>
                <a:lnTo>
                  <a:pt x="31750" y="0"/>
                </a:lnTo>
                <a:lnTo>
                  <a:pt x="31750" y="1016000"/>
                </a:lnTo>
                <a:lnTo>
                  <a:pt x="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>
            <a:noFill/>
          </a:ln>
        </p:spPr>
      </p:sp>
      <p:sp>
        <p:nvSpPr>
          <p:cNvPr id="244" name="Google Shape;244;p5"/>
          <p:cNvSpPr/>
          <p:nvPr/>
        </p:nvSpPr>
        <p:spPr>
          <a:xfrm>
            <a:off x="603250" y="5432160"/>
            <a:ext cx="317500" cy="290513"/>
          </a:xfrm>
          <a:custGeom>
            <a:rect b="b" l="l" r="r" t="t"/>
            <a:pathLst>
              <a:path extrusionOk="0" h="317500" w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5"/>
          <p:cNvSpPr/>
          <p:nvPr/>
        </p:nvSpPr>
        <p:spPr>
          <a:xfrm>
            <a:off x="698500" y="5519213"/>
            <a:ext cx="127000" cy="116205"/>
          </a:xfrm>
          <a:custGeom>
            <a:rect b="b" l="l" r="r" t="t"/>
            <a:pathLst>
              <a:path extrusionOk="0" h="127000" w="127000">
                <a:moveTo>
                  <a:pt x="0" y="31750"/>
                </a:moveTo>
                <a:lnTo>
                  <a:pt x="0" y="39688"/>
                </a:lnTo>
                <a:lnTo>
                  <a:pt x="127000" y="39688"/>
                </a:lnTo>
                <a:lnTo>
                  <a:pt x="127000" y="31750"/>
                </a:lnTo>
                <a:cubicBezTo>
                  <a:pt x="127000" y="22994"/>
                  <a:pt x="119881" y="15875"/>
                  <a:pt x="111125" y="15875"/>
                </a:cubicBezTo>
                <a:lnTo>
                  <a:pt x="15875" y="15875"/>
                </a:lnTo>
                <a:cubicBezTo>
                  <a:pt x="7119" y="15875"/>
                  <a:pt x="0" y="22994"/>
                  <a:pt x="0" y="31750"/>
                </a:cubicBezTo>
                <a:close/>
                <a:moveTo>
                  <a:pt x="0" y="51594"/>
                </a:moveTo>
                <a:lnTo>
                  <a:pt x="0" y="95250"/>
                </a:lnTo>
                <a:cubicBezTo>
                  <a:pt x="0" y="104006"/>
                  <a:pt x="7119" y="111125"/>
                  <a:pt x="15875" y="111125"/>
                </a:cubicBezTo>
                <a:lnTo>
                  <a:pt x="111125" y="111125"/>
                </a:lnTo>
                <a:cubicBezTo>
                  <a:pt x="119881" y="111125"/>
                  <a:pt x="127000" y="104006"/>
                  <a:pt x="127000" y="95250"/>
                </a:cubicBezTo>
                <a:lnTo>
                  <a:pt x="127000" y="51594"/>
                </a:lnTo>
                <a:lnTo>
                  <a:pt x="0" y="51594"/>
                </a:lnTo>
                <a:close/>
                <a:moveTo>
                  <a:pt x="15875" y="89297"/>
                </a:moveTo>
                <a:cubicBezTo>
                  <a:pt x="15875" y="85998"/>
                  <a:pt x="18529" y="83344"/>
                  <a:pt x="21828" y="83344"/>
                </a:cubicBezTo>
                <a:lnTo>
                  <a:pt x="33734" y="83344"/>
                </a:lnTo>
                <a:cubicBezTo>
                  <a:pt x="37033" y="83344"/>
                  <a:pt x="39688" y="85998"/>
                  <a:pt x="39688" y="89297"/>
                </a:cubicBezTo>
                <a:cubicBezTo>
                  <a:pt x="39688" y="92596"/>
                  <a:pt x="37033" y="95250"/>
                  <a:pt x="33734" y="95250"/>
                </a:cubicBezTo>
                <a:lnTo>
                  <a:pt x="21828" y="95250"/>
                </a:lnTo>
                <a:cubicBezTo>
                  <a:pt x="18529" y="95250"/>
                  <a:pt x="15875" y="92596"/>
                  <a:pt x="15875" y="89297"/>
                </a:cubicBezTo>
                <a:close/>
                <a:moveTo>
                  <a:pt x="51594" y="89297"/>
                </a:moveTo>
                <a:cubicBezTo>
                  <a:pt x="51594" y="85998"/>
                  <a:pt x="54248" y="83344"/>
                  <a:pt x="57547" y="83344"/>
                </a:cubicBezTo>
                <a:lnTo>
                  <a:pt x="73422" y="83344"/>
                </a:lnTo>
                <a:cubicBezTo>
                  <a:pt x="76721" y="83344"/>
                  <a:pt x="79375" y="85998"/>
                  <a:pt x="79375" y="89297"/>
                </a:cubicBezTo>
                <a:cubicBezTo>
                  <a:pt x="79375" y="92596"/>
                  <a:pt x="76721" y="95250"/>
                  <a:pt x="73422" y="95250"/>
                </a:cubicBezTo>
                <a:lnTo>
                  <a:pt x="57547" y="95250"/>
                </a:lnTo>
                <a:cubicBezTo>
                  <a:pt x="54248" y="95250"/>
                  <a:pt x="51594" y="92596"/>
                  <a:pt x="51594" y="892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5"/>
          <p:cNvSpPr/>
          <p:nvPr/>
        </p:nvSpPr>
        <p:spPr>
          <a:xfrm>
            <a:off x="1016000" y="5475686"/>
            <a:ext cx="7461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125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Payments</a:t>
            </a:r>
            <a:endParaRPr b="0" i="0" sz="1600" u="none" cap="none" strike="noStrike"/>
          </a:p>
        </p:txBody>
      </p:sp>
      <p:sp>
        <p:nvSpPr>
          <p:cNvPr id="247" name="Google Shape;247;p5"/>
          <p:cNvSpPr/>
          <p:nvPr/>
        </p:nvSpPr>
        <p:spPr>
          <a:xfrm>
            <a:off x="603250" y="5780372"/>
            <a:ext cx="5159375" cy="406718"/>
          </a:xfrm>
          <a:custGeom>
            <a:rect b="b" l="l" r="r" t="t"/>
            <a:pathLst>
              <a:path extrusionOk="0" h="444500" w="5159375">
                <a:moveTo>
                  <a:pt x="31751" y="0"/>
                </a:moveTo>
                <a:lnTo>
                  <a:pt x="5127624" y="0"/>
                </a:lnTo>
                <a:cubicBezTo>
                  <a:pt x="5145160" y="0"/>
                  <a:pt x="5159375" y="14215"/>
                  <a:pt x="5159375" y="31751"/>
                </a:cubicBezTo>
                <a:lnTo>
                  <a:pt x="5159375" y="412749"/>
                </a:lnTo>
                <a:cubicBezTo>
                  <a:pt x="5159375" y="430285"/>
                  <a:pt x="5145160" y="444500"/>
                  <a:pt x="5127624" y="444500"/>
                </a:cubicBezTo>
                <a:lnTo>
                  <a:pt x="31751" y="444500"/>
                </a:lnTo>
                <a:cubicBezTo>
                  <a:pt x="14215" y="444500"/>
                  <a:pt x="0" y="430285"/>
                  <a:pt x="0" y="412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5"/>
          <p:cNvSpPr/>
          <p:nvPr/>
        </p:nvSpPr>
        <p:spPr>
          <a:xfrm>
            <a:off x="603250" y="5780372"/>
            <a:ext cx="52149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payment_id, booking_id, amount, payment_method, transaction_id, status, payment_date</a:t>
            </a:r>
            <a:endParaRPr b="0" i="0" sz="1600" u="none" cap="none" strike="noStrike"/>
          </a:p>
        </p:txBody>
      </p:sp>
      <p:sp>
        <p:nvSpPr>
          <p:cNvPr id="249" name="Google Shape;249;p5"/>
          <p:cNvSpPr/>
          <p:nvPr/>
        </p:nvSpPr>
        <p:spPr>
          <a:xfrm>
            <a:off x="6175375" y="1079500"/>
            <a:ext cx="5699125" cy="2508250"/>
          </a:xfrm>
          <a:custGeom>
            <a:rect b="b" l="l" r="r" t="t"/>
            <a:pathLst>
              <a:path extrusionOk="0" h="2508250" w="5699125">
                <a:moveTo>
                  <a:pt x="95238" y="0"/>
                </a:moveTo>
                <a:lnTo>
                  <a:pt x="5603887" y="0"/>
                </a:lnTo>
                <a:cubicBezTo>
                  <a:pt x="5656485" y="0"/>
                  <a:pt x="5699125" y="42640"/>
                  <a:pt x="5699125" y="95238"/>
                </a:cubicBezTo>
                <a:lnTo>
                  <a:pt x="5699125" y="2413012"/>
                </a:lnTo>
                <a:cubicBezTo>
                  <a:pt x="5699125" y="2465610"/>
                  <a:pt x="5656485" y="2508250"/>
                  <a:pt x="5603887" y="2508250"/>
                </a:cubicBezTo>
                <a:lnTo>
                  <a:pt x="95238" y="2508250"/>
                </a:lnTo>
                <a:cubicBezTo>
                  <a:pt x="42640" y="2508250"/>
                  <a:pt x="0" y="2465610"/>
                  <a:pt x="0" y="2413012"/>
                </a:cubicBezTo>
                <a:lnTo>
                  <a:pt x="0" y="95238"/>
                </a:lnTo>
                <a:cubicBezTo>
                  <a:pt x="0" y="42675"/>
                  <a:pt x="42675" y="0"/>
                  <a:pt x="95238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5"/>
          <p:cNvSpPr/>
          <p:nvPr/>
        </p:nvSpPr>
        <p:spPr>
          <a:xfrm>
            <a:off x="6353969" y="1270000"/>
            <a:ext cx="158750" cy="158750"/>
          </a:xfrm>
          <a:custGeom>
            <a:rect b="b" l="l" r="r" t="t"/>
            <a:pathLst>
              <a:path extrusionOk="0" h="158750" w="158750">
                <a:moveTo>
                  <a:pt x="0" y="24805"/>
                </a:moveTo>
                <a:cubicBezTo>
                  <a:pt x="0" y="16588"/>
                  <a:pt x="6666" y="9922"/>
                  <a:pt x="14883" y="9922"/>
                </a:cubicBezTo>
                <a:lnTo>
                  <a:pt x="44648" y="9922"/>
                </a:lnTo>
                <a:cubicBezTo>
                  <a:pt x="52865" y="9922"/>
                  <a:pt x="59531" y="16588"/>
                  <a:pt x="59531" y="24805"/>
                </a:cubicBezTo>
                <a:lnTo>
                  <a:pt x="59531" y="29766"/>
                </a:lnTo>
                <a:lnTo>
                  <a:pt x="99219" y="29766"/>
                </a:lnTo>
                <a:lnTo>
                  <a:pt x="99219" y="24805"/>
                </a:lnTo>
                <a:cubicBezTo>
                  <a:pt x="99219" y="16588"/>
                  <a:pt x="105885" y="9922"/>
                  <a:pt x="114102" y="9922"/>
                </a:cubicBezTo>
                <a:lnTo>
                  <a:pt x="143867" y="9922"/>
                </a:lnTo>
                <a:cubicBezTo>
                  <a:pt x="152084" y="9922"/>
                  <a:pt x="158750" y="16588"/>
                  <a:pt x="158750" y="24805"/>
                </a:cubicBezTo>
                <a:lnTo>
                  <a:pt x="158750" y="54570"/>
                </a:lnTo>
                <a:cubicBezTo>
                  <a:pt x="158750" y="62787"/>
                  <a:pt x="152084" y="69453"/>
                  <a:pt x="143867" y="69453"/>
                </a:cubicBezTo>
                <a:lnTo>
                  <a:pt x="114102" y="69453"/>
                </a:lnTo>
                <a:cubicBezTo>
                  <a:pt x="105885" y="69453"/>
                  <a:pt x="99219" y="62787"/>
                  <a:pt x="99219" y="54570"/>
                </a:cubicBezTo>
                <a:lnTo>
                  <a:pt x="99219" y="49609"/>
                </a:lnTo>
                <a:lnTo>
                  <a:pt x="59531" y="49609"/>
                </a:lnTo>
                <a:lnTo>
                  <a:pt x="59531" y="54570"/>
                </a:lnTo>
                <a:cubicBezTo>
                  <a:pt x="59531" y="56834"/>
                  <a:pt x="59004" y="59004"/>
                  <a:pt x="58105" y="60927"/>
                </a:cubicBezTo>
                <a:lnTo>
                  <a:pt x="79375" y="89297"/>
                </a:lnTo>
                <a:lnTo>
                  <a:pt x="104180" y="89297"/>
                </a:lnTo>
                <a:cubicBezTo>
                  <a:pt x="112396" y="89297"/>
                  <a:pt x="119062" y="95963"/>
                  <a:pt x="119062" y="104180"/>
                </a:cubicBezTo>
                <a:lnTo>
                  <a:pt x="119062" y="133945"/>
                </a:lnTo>
                <a:cubicBezTo>
                  <a:pt x="119062" y="142162"/>
                  <a:pt x="112396" y="148828"/>
                  <a:pt x="104180" y="148828"/>
                </a:cubicBezTo>
                <a:lnTo>
                  <a:pt x="74414" y="148828"/>
                </a:lnTo>
                <a:cubicBezTo>
                  <a:pt x="66198" y="148828"/>
                  <a:pt x="59531" y="142162"/>
                  <a:pt x="59531" y="133945"/>
                </a:cubicBezTo>
                <a:lnTo>
                  <a:pt x="59531" y="104180"/>
                </a:lnTo>
                <a:cubicBezTo>
                  <a:pt x="59531" y="101916"/>
                  <a:pt x="60058" y="99746"/>
                  <a:pt x="60958" y="97823"/>
                </a:cubicBezTo>
                <a:lnTo>
                  <a:pt x="39688" y="69453"/>
                </a:lnTo>
                <a:lnTo>
                  <a:pt x="14883" y="69453"/>
                </a:lnTo>
                <a:cubicBezTo>
                  <a:pt x="6666" y="69453"/>
                  <a:pt x="0" y="62787"/>
                  <a:pt x="0" y="54570"/>
                </a:cubicBezTo>
                <a:lnTo>
                  <a:pt x="0" y="248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5"/>
          <p:cNvSpPr/>
          <p:nvPr/>
        </p:nvSpPr>
        <p:spPr>
          <a:xfrm>
            <a:off x="6532563" y="1238250"/>
            <a:ext cx="5262563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Relasi Antar Tabel (ERD)</a:t>
            </a:r>
            <a:endParaRPr b="0" i="0" sz="1600" u="none" cap="none" strike="noStrike"/>
          </a:p>
        </p:txBody>
      </p:sp>
      <p:sp>
        <p:nvSpPr>
          <p:cNvPr id="252" name="Google Shape;252;p5"/>
          <p:cNvSpPr/>
          <p:nvPr/>
        </p:nvSpPr>
        <p:spPr>
          <a:xfrm>
            <a:off x="6334125" y="1587500"/>
            <a:ext cx="5381625" cy="1841500"/>
          </a:xfrm>
          <a:custGeom>
            <a:rect b="b" l="l" r="r" t="t"/>
            <a:pathLst>
              <a:path extrusionOk="0" h="1841500" w="5381625">
                <a:moveTo>
                  <a:pt x="95242" y="0"/>
                </a:moveTo>
                <a:lnTo>
                  <a:pt x="5286383" y="0"/>
                </a:lnTo>
                <a:cubicBezTo>
                  <a:pt x="5338984" y="0"/>
                  <a:pt x="5381625" y="42641"/>
                  <a:pt x="5381625" y="95242"/>
                </a:cubicBezTo>
                <a:lnTo>
                  <a:pt x="5381625" y="1746258"/>
                </a:lnTo>
                <a:cubicBezTo>
                  <a:pt x="5381625" y="1798859"/>
                  <a:pt x="5338984" y="1841500"/>
                  <a:pt x="5286383" y="1841500"/>
                </a:cubicBezTo>
                <a:lnTo>
                  <a:pt x="95242" y="1841500"/>
                </a:lnTo>
                <a:cubicBezTo>
                  <a:pt x="42641" y="1841500"/>
                  <a:pt x="0" y="1798859"/>
                  <a:pt x="0" y="1746258"/>
                </a:cubicBezTo>
                <a:lnTo>
                  <a:pt x="0" y="95242"/>
                </a:lnTo>
                <a:cubicBezTo>
                  <a:pt x="0" y="42677"/>
                  <a:pt x="42677" y="0"/>
                  <a:pt x="9524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5"/>
          <p:cNvSpPr/>
          <p:nvPr/>
        </p:nvSpPr>
        <p:spPr>
          <a:xfrm>
            <a:off x="7985001" y="1714500"/>
            <a:ext cx="635000" cy="508000"/>
          </a:xfrm>
          <a:custGeom>
            <a:rect b="b" l="l" r="r" t="t"/>
            <a:pathLst>
              <a:path extrusionOk="0" h="508000" w="635000">
                <a:moveTo>
                  <a:pt x="63500" y="0"/>
                </a:moveTo>
                <a:lnTo>
                  <a:pt x="571500" y="0"/>
                </a:lnTo>
                <a:cubicBezTo>
                  <a:pt x="606547" y="0"/>
                  <a:pt x="635000" y="28453"/>
                  <a:pt x="635000" y="63500"/>
                </a:cubicBezTo>
                <a:lnTo>
                  <a:pt x="635000" y="444500"/>
                </a:lnTo>
                <a:cubicBezTo>
                  <a:pt x="635000" y="479547"/>
                  <a:pt x="606547" y="508000"/>
                  <a:pt x="571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5"/>
          <p:cNvSpPr/>
          <p:nvPr/>
        </p:nvSpPr>
        <p:spPr>
          <a:xfrm>
            <a:off x="8207251" y="1873250"/>
            <a:ext cx="190500" cy="190500"/>
          </a:xfrm>
          <a:custGeom>
            <a:rect b="b" l="l" r="r" t="t"/>
            <a:pathLst>
              <a:path extrusionOk="0" h="190500" w="190500">
                <a:moveTo>
                  <a:pt x="5953" y="8930"/>
                </a:moveTo>
                <a:cubicBezTo>
                  <a:pt x="5953" y="3981"/>
                  <a:pt x="9934" y="0"/>
                  <a:pt x="14883" y="0"/>
                </a:cubicBezTo>
                <a:lnTo>
                  <a:pt x="175617" y="0"/>
                </a:lnTo>
                <a:cubicBezTo>
                  <a:pt x="180566" y="0"/>
                  <a:pt x="184547" y="3981"/>
                  <a:pt x="184547" y="8930"/>
                </a:cubicBezTo>
                <a:cubicBezTo>
                  <a:pt x="184547" y="13878"/>
                  <a:pt x="180566" y="17859"/>
                  <a:pt x="175617" y="17859"/>
                </a:cubicBezTo>
                <a:lnTo>
                  <a:pt x="172641" y="17859"/>
                </a:lnTo>
                <a:lnTo>
                  <a:pt x="172641" y="172641"/>
                </a:lnTo>
                <a:lnTo>
                  <a:pt x="175617" y="172641"/>
                </a:lnTo>
                <a:cubicBezTo>
                  <a:pt x="180566" y="172641"/>
                  <a:pt x="184547" y="176622"/>
                  <a:pt x="184547" y="181570"/>
                </a:cubicBezTo>
                <a:cubicBezTo>
                  <a:pt x="184547" y="186519"/>
                  <a:pt x="180566" y="190500"/>
                  <a:pt x="175617" y="190500"/>
                </a:cubicBezTo>
                <a:lnTo>
                  <a:pt x="14883" y="190500"/>
                </a:lnTo>
                <a:cubicBezTo>
                  <a:pt x="9934" y="190500"/>
                  <a:pt x="5953" y="186519"/>
                  <a:pt x="5953" y="181570"/>
                </a:cubicBezTo>
                <a:cubicBezTo>
                  <a:pt x="5953" y="176622"/>
                  <a:pt x="9934" y="172641"/>
                  <a:pt x="14883" y="172641"/>
                </a:cubicBezTo>
                <a:lnTo>
                  <a:pt x="17859" y="172641"/>
                </a:lnTo>
                <a:lnTo>
                  <a:pt x="17859" y="17859"/>
                </a:lnTo>
                <a:lnTo>
                  <a:pt x="14883" y="17859"/>
                </a:lnTo>
                <a:cubicBezTo>
                  <a:pt x="9934" y="17859"/>
                  <a:pt x="5953" y="13878"/>
                  <a:pt x="5953" y="8930"/>
                </a:cubicBezTo>
                <a:close/>
                <a:moveTo>
                  <a:pt x="83344" y="41672"/>
                </a:moveTo>
                <a:lnTo>
                  <a:pt x="83344" y="53578"/>
                </a:lnTo>
                <a:cubicBezTo>
                  <a:pt x="83344" y="56852"/>
                  <a:pt x="86023" y="59531"/>
                  <a:pt x="89297" y="59531"/>
                </a:cubicBezTo>
                <a:lnTo>
                  <a:pt x="101203" y="59531"/>
                </a:lnTo>
                <a:cubicBezTo>
                  <a:pt x="104477" y="59531"/>
                  <a:pt x="107156" y="56852"/>
                  <a:pt x="107156" y="53578"/>
                </a:cubicBezTo>
                <a:lnTo>
                  <a:pt x="107156" y="41672"/>
                </a:lnTo>
                <a:cubicBezTo>
                  <a:pt x="107156" y="38398"/>
                  <a:pt x="104477" y="35719"/>
                  <a:pt x="101203" y="35719"/>
                </a:cubicBezTo>
                <a:lnTo>
                  <a:pt x="89297" y="35719"/>
                </a:lnTo>
                <a:cubicBezTo>
                  <a:pt x="86023" y="35719"/>
                  <a:pt x="83344" y="38398"/>
                  <a:pt x="83344" y="41672"/>
                </a:cubicBezTo>
                <a:close/>
                <a:moveTo>
                  <a:pt x="47625" y="35719"/>
                </a:moveTo>
                <a:cubicBezTo>
                  <a:pt x="44351" y="35719"/>
                  <a:pt x="41672" y="38398"/>
                  <a:pt x="41672" y="41672"/>
                </a:cubicBezTo>
                <a:lnTo>
                  <a:pt x="41672" y="53578"/>
                </a:lnTo>
                <a:cubicBezTo>
                  <a:pt x="41672" y="56852"/>
                  <a:pt x="44351" y="59531"/>
                  <a:pt x="47625" y="59531"/>
                </a:cubicBezTo>
                <a:lnTo>
                  <a:pt x="59531" y="59531"/>
                </a:lnTo>
                <a:cubicBezTo>
                  <a:pt x="62805" y="59531"/>
                  <a:pt x="65484" y="56852"/>
                  <a:pt x="65484" y="53578"/>
                </a:cubicBezTo>
                <a:lnTo>
                  <a:pt x="65484" y="41672"/>
                </a:lnTo>
                <a:cubicBezTo>
                  <a:pt x="65484" y="38398"/>
                  <a:pt x="62805" y="35719"/>
                  <a:pt x="59531" y="35719"/>
                </a:cubicBezTo>
                <a:lnTo>
                  <a:pt x="47625" y="35719"/>
                </a:lnTo>
                <a:close/>
                <a:moveTo>
                  <a:pt x="83344" y="77391"/>
                </a:moveTo>
                <a:lnTo>
                  <a:pt x="83344" y="89297"/>
                </a:lnTo>
                <a:cubicBezTo>
                  <a:pt x="83344" y="92571"/>
                  <a:pt x="86023" y="95250"/>
                  <a:pt x="89297" y="95250"/>
                </a:cubicBezTo>
                <a:lnTo>
                  <a:pt x="101203" y="95250"/>
                </a:lnTo>
                <a:cubicBezTo>
                  <a:pt x="104477" y="95250"/>
                  <a:pt x="107156" y="92571"/>
                  <a:pt x="107156" y="89297"/>
                </a:cubicBezTo>
                <a:lnTo>
                  <a:pt x="107156" y="77391"/>
                </a:lnTo>
                <a:cubicBezTo>
                  <a:pt x="107156" y="74116"/>
                  <a:pt x="104477" y="71438"/>
                  <a:pt x="101203" y="71438"/>
                </a:cubicBezTo>
                <a:lnTo>
                  <a:pt x="89297" y="71438"/>
                </a:lnTo>
                <a:cubicBezTo>
                  <a:pt x="86023" y="71438"/>
                  <a:pt x="83344" y="74116"/>
                  <a:pt x="83344" y="77391"/>
                </a:cubicBezTo>
                <a:close/>
                <a:moveTo>
                  <a:pt x="130969" y="35719"/>
                </a:moveTo>
                <a:cubicBezTo>
                  <a:pt x="127695" y="35719"/>
                  <a:pt x="125016" y="38398"/>
                  <a:pt x="125016" y="41672"/>
                </a:cubicBezTo>
                <a:lnTo>
                  <a:pt x="125016" y="53578"/>
                </a:lnTo>
                <a:cubicBezTo>
                  <a:pt x="125016" y="56852"/>
                  <a:pt x="127695" y="59531"/>
                  <a:pt x="130969" y="59531"/>
                </a:cubicBezTo>
                <a:lnTo>
                  <a:pt x="142875" y="59531"/>
                </a:lnTo>
                <a:cubicBezTo>
                  <a:pt x="146149" y="59531"/>
                  <a:pt x="148828" y="56852"/>
                  <a:pt x="148828" y="53578"/>
                </a:cubicBezTo>
                <a:lnTo>
                  <a:pt x="148828" y="41672"/>
                </a:lnTo>
                <a:cubicBezTo>
                  <a:pt x="148828" y="38398"/>
                  <a:pt x="146149" y="35719"/>
                  <a:pt x="142875" y="35719"/>
                </a:cubicBezTo>
                <a:lnTo>
                  <a:pt x="130969" y="35719"/>
                </a:lnTo>
                <a:close/>
                <a:moveTo>
                  <a:pt x="41672" y="77391"/>
                </a:moveTo>
                <a:lnTo>
                  <a:pt x="41672" y="89297"/>
                </a:lnTo>
                <a:cubicBezTo>
                  <a:pt x="41672" y="92571"/>
                  <a:pt x="44351" y="95250"/>
                  <a:pt x="47625" y="95250"/>
                </a:cubicBezTo>
                <a:lnTo>
                  <a:pt x="59531" y="95250"/>
                </a:lnTo>
                <a:cubicBezTo>
                  <a:pt x="62805" y="95250"/>
                  <a:pt x="65484" y="92571"/>
                  <a:pt x="65484" y="89297"/>
                </a:cubicBezTo>
                <a:lnTo>
                  <a:pt x="65484" y="77391"/>
                </a:lnTo>
                <a:cubicBezTo>
                  <a:pt x="65484" y="74116"/>
                  <a:pt x="62805" y="71438"/>
                  <a:pt x="59531" y="71438"/>
                </a:cubicBezTo>
                <a:lnTo>
                  <a:pt x="47625" y="71438"/>
                </a:lnTo>
                <a:cubicBezTo>
                  <a:pt x="44351" y="71438"/>
                  <a:pt x="41672" y="74116"/>
                  <a:pt x="41672" y="77391"/>
                </a:cubicBezTo>
                <a:close/>
                <a:moveTo>
                  <a:pt x="130969" y="71438"/>
                </a:moveTo>
                <a:cubicBezTo>
                  <a:pt x="127695" y="71438"/>
                  <a:pt x="125016" y="74116"/>
                  <a:pt x="125016" y="77391"/>
                </a:cubicBezTo>
                <a:lnTo>
                  <a:pt x="125016" y="89297"/>
                </a:lnTo>
                <a:cubicBezTo>
                  <a:pt x="125016" y="92571"/>
                  <a:pt x="127695" y="95250"/>
                  <a:pt x="130969" y="95250"/>
                </a:cubicBezTo>
                <a:lnTo>
                  <a:pt x="142875" y="95250"/>
                </a:lnTo>
                <a:cubicBezTo>
                  <a:pt x="146149" y="95250"/>
                  <a:pt x="148828" y="92571"/>
                  <a:pt x="148828" y="89297"/>
                </a:cubicBezTo>
                <a:lnTo>
                  <a:pt x="148828" y="77391"/>
                </a:lnTo>
                <a:cubicBezTo>
                  <a:pt x="148828" y="74116"/>
                  <a:pt x="146149" y="71438"/>
                  <a:pt x="142875" y="71438"/>
                </a:cubicBezTo>
                <a:lnTo>
                  <a:pt x="130969" y="71438"/>
                </a:lnTo>
                <a:close/>
                <a:moveTo>
                  <a:pt x="107156" y="142875"/>
                </a:moveTo>
                <a:lnTo>
                  <a:pt x="123453" y="142875"/>
                </a:lnTo>
                <a:cubicBezTo>
                  <a:pt x="127136" y="142875"/>
                  <a:pt x="129964" y="139526"/>
                  <a:pt x="128662" y="136103"/>
                </a:cubicBezTo>
                <a:cubicBezTo>
                  <a:pt x="123527" y="122672"/>
                  <a:pt x="110505" y="113109"/>
                  <a:pt x="95287" y="113109"/>
                </a:cubicBezTo>
                <a:cubicBezTo>
                  <a:pt x="80070" y="113109"/>
                  <a:pt x="67047" y="122672"/>
                  <a:pt x="61913" y="136103"/>
                </a:cubicBezTo>
                <a:cubicBezTo>
                  <a:pt x="60610" y="139526"/>
                  <a:pt x="63438" y="142875"/>
                  <a:pt x="67121" y="142875"/>
                </a:cubicBezTo>
                <a:lnTo>
                  <a:pt x="83418" y="142875"/>
                </a:lnTo>
                <a:lnTo>
                  <a:pt x="83418" y="172641"/>
                </a:lnTo>
                <a:lnTo>
                  <a:pt x="107231" y="172641"/>
                </a:lnTo>
                <a:lnTo>
                  <a:pt x="107231" y="142875"/>
                </a:ln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5"/>
          <p:cNvSpPr/>
          <p:nvPr/>
        </p:nvSpPr>
        <p:spPr>
          <a:xfrm>
            <a:off x="7957220" y="2286000"/>
            <a:ext cx="690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Hotels</a:t>
            </a:r>
            <a:endParaRPr b="0" i="0" sz="1600" u="none" cap="none" strike="noStrike"/>
          </a:p>
        </p:txBody>
      </p:sp>
      <p:sp>
        <p:nvSpPr>
          <p:cNvPr id="256" name="Google Shape;256;p5"/>
          <p:cNvSpPr/>
          <p:nvPr/>
        </p:nvSpPr>
        <p:spPr>
          <a:xfrm>
            <a:off x="9017000" y="1730375"/>
            <a:ext cx="15875" cy="254000"/>
          </a:xfrm>
          <a:custGeom>
            <a:rect b="b" l="l" r="r" t="t"/>
            <a:pathLst>
              <a:path extrusionOk="0" h="254000" w="15875">
                <a:moveTo>
                  <a:pt x="0" y="0"/>
                </a:moveTo>
                <a:lnTo>
                  <a:pt x="15875" y="0"/>
                </a:lnTo>
                <a:lnTo>
                  <a:pt x="15875" y="254000"/>
                </a:lnTo>
                <a:lnTo>
                  <a:pt x="0" y="254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>
            <a:noFill/>
          </a:ln>
        </p:spPr>
      </p:sp>
      <p:sp>
        <p:nvSpPr>
          <p:cNvPr id="257" name="Google Shape;257;p5"/>
          <p:cNvSpPr/>
          <p:nvPr/>
        </p:nvSpPr>
        <p:spPr>
          <a:xfrm>
            <a:off x="8747001" y="2016125"/>
            <a:ext cx="603250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One-to-Many</a:t>
            </a:r>
            <a:endParaRPr b="0" i="0" sz="1600" u="none" cap="none" strike="noStrike"/>
          </a:p>
        </p:txBody>
      </p:sp>
      <p:sp>
        <p:nvSpPr>
          <p:cNvPr id="258" name="Google Shape;258;p5"/>
          <p:cNvSpPr/>
          <p:nvPr/>
        </p:nvSpPr>
        <p:spPr>
          <a:xfrm>
            <a:off x="9017000" y="2174875"/>
            <a:ext cx="15875" cy="254000"/>
          </a:xfrm>
          <a:custGeom>
            <a:rect b="b" l="l" r="r" t="t"/>
            <a:pathLst>
              <a:path extrusionOk="0" h="254000" w="15875">
                <a:moveTo>
                  <a:pt x="0" y="0"/>
                </a:moveTo>
                <a:lnTo>
                  <a:pt x="15875" y="0"/>
                </a:lnTo>
                <a:lnTo>
                  <a:pt x="15875" y="254000"/>
                </a:lnTo>
                <a:lnTo>
                  <a:pt x="0" y="254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>
            <a:noFill/>
          </a:ln>
        </p:spPr>
      </p:sp>
      <p:sp>
        <p:nvSpPr>
          <p:cNvPr id="259" name="Google Shape;259;p5"/>
          <p:cNvSpPr/>
          <p:nvPr/>
        </p:nvSpPr>
        <p:spPr>
          <a:xfrm>
            <a:off x="9429874" y="1714500"/>
            <a:ext cx="635000" cy="508000"/>
          </a:xfrm>
          <a:custGeom>
            <a:rect b="b" l="l" r="r" t="t"/>
            <a:pathLst>
              <a:path extrusionOk="0" h="508000" w="635000">
                <a:moveTo>
                  <a:pt x="63500" y="0"/>
                </a:moveTo>
                <a:lnTo>
                  <a:pt x="571500" y="0"/>
                </a:lnTo>
                <a:cubicBezTo>
                  <a:pt x="606547" y="0"/>
                  <a:pt x="635000" y="28453"/>
                  <a:pt x="635000" y="63500"/>
                </a:cubicBezTo>
                <a:lnTo>
                  <a:pt x="635000" y="444500"/>
                </a:lnTo>
                <a:cubicBezTo>
                  <a:pt x="635000" y="479547"/>
                  <a:pt x="606547" y="508000"/>
                  <a:pt x="571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5"/>
          <p:cNvSpPr/>
          <p:nvPr/>
        </p:nvSpPr>
        <p:spPr>
          <a:xfrm>
            <a:off x="9640218" y="1873250"/>
            <a:ext cx="214313" cy="190500"/>
          </a:xfrm>
          <a:custGeom>
            <a:rect b="b" l="l" r="r" t="t"/>
            <a:pathLst>
              <a:path extrusionOk="0" h="190500" w="214313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07156"/>
                </a:lnTo>
                <a:lnTo>
                  <a:pt x="107156" y="107156"/>
                </a:lnTo>
                <a:lnTo>
                  <a:pt x="107156" y="59531"/>
                </a:lnTo>
                <a:cubicBezTo>
                  <a:pt x="107156" y="52946"/>
                  <a:pt x="112477" y="47625"/>
                  <a:pt x="119063" y="47625"/>
                </a:cubicBezTo>
                <a:lnTo>
                  <a:pt x="178594" y="47625"/>
                </a:lnTo>
                <a:cubicBezTo>
                  <a:pt x="198313" y="47625"/>
                  <a:pt x="214313" y="63624"/>
                  <a:pt x="214313" y="83344"/>
                </a:cubicBezTo>
                <a:lnTo>
                  <a:pt x="214313" y="166688"/>
                </a:lnTo>
                <a:cubicBezTo>
                  <a:pt x="214313" y="173273"/>
                  <a:pt x="208992" y="178594"/>
                  <a:pt x="202406" y="178594"/>
                </a:cubicBezTo>
                <a:cubicBezTo>
                  <a:pt x="195821" y="178594"/>
                  <a:pt x="190500" y="173273"/>
                  <a:pt x="190500" y="166688"/>
                </a:cubicBezTo>
                <a:lnTo>
                  <a:pt x="190500" y="142875"/>
                </a:lnTo>
                <a:lnTo>
                  <a:pt x="23812" y="142875"/>
                </a:lnTo>
                <a:lnTo>
                  <a:pt x="23812" y="166688"/>
                </a:lnTo>
                <a:cubicBezTo>
                  <a:pt x="23812" y="173273"/>
                  <a:pt x="18492" y="178594"/>
                  <a:pt x="11906" y="178594"/>
                </a:cubicBezTo>
                <a:cubicBezTo>
                  <a:pt x="5321" y="178594"/>
                  <a:pt x="0" y="173273"/>
                  <a:pt x="0" y="16668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1672" y="71438"/>
                </a:moveTo>
                <a:cubicBezTo>
                  <a:pt x="41672" y="58295"/>
                  <a:pt x="52342" y="47625"/>
                  <a:pt x="65484" y="47625"/>
                </a:cubicBezTo>
                <a:cubicBezTo>
                  <a:pt x="78627" y="47625"/>
                  <a:pt x="89297" y="58295"/>
                  <a:pt x="89297" y="71437"/>
                </a:cubicBezTo>
                <a:cubicBezTo>
                  <a:pt x="89297" y="84580"/>
                  <a:pt x="78627" y="95250"/>
                  <a:pt x="65484" y="95250"/>
                </a:cubicBezTo>
                <a:cubicBezTo>
                  <a:pt x="52342" y="95250"/>
                  <a:pt x="41672" y="84580"/>
                  <a:pt x="41672" y="7143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5"/>
          <p:cNvSpPr/>
          <p:nvPr/>
        </p:nvSpPr>
        <p:spPr>
          <a:xfrm>
            <a:off x="9402093" y="2286000"/>
            <a:ext cx="690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Rooms</a:t>
            </a:r>
            <a:endParaRPr b="0" i="0" sz="1600" u="none" cap="none" strike="noStrike"/>
          </a:p>
        </p:txBody>
      </p:sp>
      <p:sp>
        <p:nvSpPr>
          <p:cNvPr id="262" name="Google Shape;262;p5"/>
          <p:cNvSpPr/>
          <p:nvPr/>
        </p:nvSpPr>
        <p:spPr>
          <a:xfrm>
            <a:off x="7818437" y="2571750"/>
            <a:ext cx="635000" cy="508000"/>
          </a:xfrm>
          <a:custGeom>
            <a:rect b="b" l="l" r="r" t="t"/>
            <a:pathLst>
              <a:path extrusionOk="0" h="508000" w="635000">
                <a:moveTo>
                  <a:pt x="63500" y="0"/>
                </a:moveTo>
                <a:lnTo>
                  <a:pt x="571500" y="0"/>
                </a:lnTo>
                <a:cubicBezTo>
                  <a:pt x="606547" y="0"/>
                  <a:pt x="635000" y="28453"/>
                  <a:pt x="635000" y="63500"/>
                </a:cubicBezTo>
                <a:lnTo>
                  <a:pt x="635000" y="444500"/>
                </a:lnTo>
                <a:cubicBezTo>
                  <a:pt x="635000" y="479547"/>
                  <a:pt x="606547" y="508000"/>
                  <a:pt x="571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5"/>
          <p:cNvSpPr/>
          <p:nvPr/>
        </p:nvSpPr>
        <p:spPr>
          <a:xfrm>
            <a:off x="8052594" y="2730500"/>
            <a:ext cx="166688" cy="190500"/>
          </a:xfrm>
          <a:custGeom>
            <a:rect b="b" l="l" r="r" t="t"/>
            <a:pathLst>
              <a:path extrusionOk="0" h="190500" w="166688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5"/>
          <p:cNvSpPr/>
          <p:nvPr/>
        </p:nvSpPr>
        <p:spPr>
          <a:xfrm>
            <a:off x="7790656" y="3143250"/>
            <a:ext cx="690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Guests</a:t>
            </a:r>
            <a:endParaRPr b="0" i="0" sz="1600" u="none" cap="none" strike="noStrike"/>
          </a:p>
        </p:txBody>
      </p:sp>
      <p:sp>
        <p:nvSpPr>
          <p:cNvPr id="265" name="Google Shape;265;p5"/>
          <p:cNvSpPr/>
          <p:nvPr/>
        </p:nvSpPr>
        <p:spPr>
          <a:xfrm>
            <a:off x="8707438" y="2571750"/>
            <a:ext cx="635000" cy="508000"/>
          </a:xfrm>
          <a:custGeom>
            <a:rect b="b" l="l" r="r" t="t"/>
            <a:pathLst>
              <a:path extrusionOk="0" h="508000" w="635000">
                <a:moveTo>
                  <a:pt x="63500" y="0"/>
                </a:moveTo>
                <a:lnTo>
                  <a:pt x="571500" y="0"/>
                </a:lnTo>
                <a:cubicBezTo>
                  <a:pt x="606547" y="0"/>
                  <a:pt x="635000" y="28453"/>
                  <a:pt x="635000" y="63500"/>
                </a:cubicBezTo>
                <a:lnTo>
                  <a:pt x="635000" y="444500"/>
                </a:lnTo>
                <a:cubicBezTo>
                  <a:pt x="635000" y="479547"/>
                  <a:pt x="606547" y="508000"/>
                  <a:pt x="571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4A2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5"/>
          <p:cNvSpPr/>
          <p:nvPr/>
        </p:nvSpPr>
        <p:spPr>
          <a:xfrm>
            <a:off x="8941594" y="2730500"/>
            <a:ext cx="166688" cy="190500"/>
          </a:xfrm>
          <a:custGeom>
            <a:rect b="b" l="l" r="r" t="t"/>
            <a:pathLst>
              <a:path extrusionOk="0" h="190500" w="166688">
                <a:moveTo>
                  <a:pt x="47625" y="0"/>
                </a:moveTo>
                <a:cubicBezTo>
                  <a:pt x="54211" y="0"/>
                  <a:pt x="59531" y="5321"/>
                  <a:pt x="59531" y="11906"/>
                </a:cubicBezTo>
                <a:lnTo>
                  <a:pt x="59531" y="23812"/>
                </a:lnTo>
                <a:lnTo>
                  <a:pt x="107156" y="23812"/>
                </a:lnTo>
                <a:lnTo>
                  <a:pt x="107156" y="11906"/>
                </a:lnTo>
                <a:cubicBezTo>
                  <a:pt x="107156" y="5321"/>
                  <a:pt x="112477" y="0"/>
                  <a:pt x="119063" y="0"/>
                </a:cubicBezTo>
                <a:cubicBezTo>
                  <a:pt x="125648" y="0"/>
                  <a:pt x="130969" y="5321"/>
                  <a:pt x="130969" y="11906"/>
                </a:cubicBezTo>
                <a:lnTo>
                  <a:pt x="130969" y="23812"/>
                </a:lnTo>
                <a:lnTo>
                  <a:pt x="142875" y="23812"/>
                </a:lnTo>
                <a:cubicBezTo>
                  <a:pt x="156009" y="23812"/>
                  <a:pt x="166688" y="34491"/>
                  <a:pt x="166688" y="47625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47625"/>
                </a:lnTo>
                <a:cubicBezTo>
                  <a:pt x="0" y="34491"/>
                  <a:pt x="10678" y="23812"/>
                  <a:pt x="23812" y="23812"/>
                </a:cubicBezTo>
                <a:lnTo>
                  <a:pt x="35719" y="23812"/>
                </a:lnTo>
                <a:lnTo>
                  <a:pt x="35719" y="11906"/>
                </a:lnTo>
                <a:cubicBezTo>
                  <a:pt x="35719" y="5321"/>
                  <a:pt x="41039" y="0"/>
                  <a:pt x="47625" y="0"/>
                </a:cubicBezTo>
                <a:close/>
                <a:moveTo>
                  <a:pt x="114746" y="85092"/>
                </a:moveTo>
                <a:cubicBezTo>
                  <a:pt x="117351" y="80925"/>
                  <a:pt x="116086" y="75419"/>
                  <a:pt x="111919" y="72777"/>
                </a:cubicBezTo>
                <a:cubicBezTo>
                  <a:pt x="107752" y="70135"/>
                  <a:pt x="102245" y="71438"/>
                  <a:pt x="99603" y="75605"/>
                </a:cubicBezTo>
                <a:lnTo>
                  <a:pt x="76758" y="112179"/>
                </a:lnTo>
                <a:lnTo>
                  <a:pt x="66712" y="98785"/>
                </a:lnTo>
                <a:cubicBezTo>
                  <a:pt x="63736" y="94841"/>
                  <a:pt x="58155" y="94022"/>
                  <a:pt x="54211" y="96999"/>
                </a:cubicBezTo>
                <a:cubicBezTo>
                  <a:pt x="50267" y="99975"/>
                  <a:pt x="49448" y="105556"/>
                  <a:pt x="52425" y="109500"/>
                </a:cubicBezTo>
                <a:lnTo>
                  <a:pt x="70284" y="133313"/>
                </a:lnTo>
                <a:cubicBezTo>
                  <a:pt x="72033" y="135657"/>
                  <a:pt x="74861" y="136996"/>
                  <a:pt x="77800" y="136885"/>
                </a:cubicBezTo>
                <a:cubicBezTo>
                  <a:pt x="80739" y="136773"/>
                  <a:pt x="83418" y="135210"/>
                  <a:pt x="84981" y="132680"/>
                </a:cubicBezTo>
                <a:lnTo>
                  <a:pt x="114746" y="850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5"/>
          <p:cNvSpPr/>
          <p:nvPr/>
        </p:nvSpPr>
        <p:spPr>
          <a:xfrm>
            <a:off x="8679656" y="3143250"/>
            <a:ext cx="690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Bookings</a:t>
            </a:r>
            <a:endParaRPr b="0" i="0" sz="1600" u="none" cap="none" strike="noStrike"/>
          </a:p>
        </p:txBody>
      </p:sp>
      <p:sp>
        <p:nvSpPr>
          <p:cNvPr id="268" name="Google Shape;268;p5"/>
          <p:cNvSpPr/>
          <p:nvPr/>
        </p:nvSpPr>
        <p:spPr>
          <a:xfrm>
            <a:off x="9604375" y="2579688"/>
            <a:ext cx="619125" cy="492125"/>
          </a:xfrm>
          <a:custGeom>
            <a:rect b="b" l="l" r="r" t="t"/>
            <a:pathLst>
              <a:path extrusionOk="0" h="492125" w="619125">
                <a:moveTo>
                  <a:pt x="63499" y="0"/>
                </a:moveTo>
                <a:lnTo>
                  <a:pt x="555626" y="0"/>
                </a:lnTo>
                <a:cubicBezTo>
                  <a:pt x="590696" y="0"/>
                  <a:pt x="619125" y="28429"/>
                  <a:pt x="619125" y="63499"/>
                </a:cubicBezTo>
                <a:lnTo>
                  <a:pt x="619125" y="428626"/>
                </a:lnTo>
                <a:cubicBezTo>
                  <a:pt x="619125" y="463696"/>
                  <a:pt x="590696" y="492125"/>
                  <a:pt x="555626" y="492125"/>
                </a:cubicBezTo>
                <a:lnTo>
                  <a:pt x="63499" y="492125"/>
                </a:lnTo>
                <a:cubicBezTo>
                  <a:pt x="28429" y="492125"/>
                  <a:pt x="0" y="463696"/>
                  <a:pt x="0" y="428626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1E3A5F"/>
          </a:solidFill>
          <a:ln cap="flat" cmpd="sng" w="25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5"/>
          <p:cNvSpPr/>
          <p:nvPr/>
        </p:nvSpPr>
        <p:spPr>
          <a:xfrm>
            <a:off x="9818688" y="2730500"/>
            <a:ext cx="190500" cy="190500"/>
          </a:xfrm>
          <a:custGeom>
            <a:rect b="b" l="l" r="r" t="t"/>
            <a:pathLst>
              <a:path extrusionOk="0" h="190500" w="190500">
                <a:moveTo>
                  <a:pt x="0" y="47625"/>
                </a:moveTo>
                <a:lnTo>
                  <a:pt x="0" y="59531"/>
                </a:lnTo>
                <a:lnTo>
                  <a:pt x="190500" y="59531"/>
                </a:lnTo>
                <a:lnTo>
                  <a:pt x="190500" y="47625"/>
                </a:lnTo>
                <a:cubicBezTo>
                  <a:pt x="190500" y="34491"/>
                  <a:pt x="179822" y="23812"/>
                  <a:pt x="166688" y="23812"/>
                </a:cubicBezTo>
                <a:lnTo>
                  <a:pt x="23812" y="23812"/>
                </a:lnTo>
                <a:cubicBezTo>
                  <a:pt x="10678" y="23812"/>
                  <a:pt x="0" y="34491"/>
                  <a:pt x="0" y="47625"/>
                </a:cubicBezTo>
                <a:close/>
                <a:moveTo>
                  <a:pt x="0" y="77391"/>
                </a:moveTo>
                <a:lnTo>
                  <a:pt x="0" y="142875"/>
                </a:lnTo>
                <a:cubicBezTo>
                  <a:pt x="0" y="156009"/>
                  <a:pt x="10678" y="166688"/>
                  <a:pt x="23812" y="166688"/>
                </a:cubicBezTo>
                <a:lnTo>
                  <a:pt x="166688" y="166688"/>
                </a:lnTo>
                <a:cubicBezTo>
                  <a:pt x="179822" y="166688"/>
                  <a:pt x="190500" y="156009"/>
                  <a:pt x="190500" y="142875"/>
                </a:cubicBezTo>
                <a:lnTo>
                  <a:pt x="190500" y="77391"/>
                </a:lnTo>
                <a:lnTo>
                  <a:pt x="0" y="77391"/>
                </a:lnTo>
                <a:close/>
                <a:moveTo>
                  <a:pt x="23812" y="133945"/>
                </a:moveTo>
                <a:cubicBezTo>
                  <a:pt x="23812" y="128997"/>
                  <a:pt x="27794" y="125016"/>
                  <a:pt x="32742" y="125016"/>
                </a:cubicBezTo>
                <a:lnTo>
                  <a:pt x="50602" y="125016"/>
                </a:lnTo>
                <a:cubicBezTo>
                  <a:pt x="55550" y="125016"/>
                  <a:pt x="59531" y="128997"/>
                  <a:pt x="59531" y="133945"/>
                </a:cubicBezTo>
                <a:cubicBezTo>
                  <a:pt x="59531" y="138894"/>
                  <a:pt x="55550" y="142875"/>
                  <a:pt x="50602" y="142875"/>
                </a:cubicBezTo>
                <a:lnTo>
                  <a:pt x="32742" y="142875"/>
                </a:lnTo>
                <a:cubicBezTo>
                  <a:pt x="27794" y="142875"/>
                  <a:pt x="23812" y="138894"/>
                  <a:pt x="23812" y="133945"/>
                </a:cubicBezTo>
                <a:close/>
                <a:moveTo>
                  <a:pt x="77391" y="133945"/>
                </a:moveTo>
                <a:cubicBezTo>
                  <a:pt x="77391" y="128997"/>
                  <a:pt x="81372" y="125016"/>
                  <a:pt x="86320" y="125016"/>
                </a:cubicBez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6320" y="142875"/>
                </a:lnTo>
                <a:cubicBezTo>
                  <a:pt x="81372" y="142875"/>
                  <a:pt x="77391" y="138894"/>
                  <a:pt x="77391" y="1339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5"/>
          <p:cNvSpPr/>
          <p:nvPr/>
        </p:nvSpPr>
        <p:spPr>
          <a:xfrm>
            <a:off x="9568656" y="3143250"/>
            <a:ext cx="690563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Payments</a:t>
            </a:r>
            <a:endParaRPr b="0" i="0" sz="1600" u="none" cap="none" strike="noStrike"/>
          </a:p>
        </p:txBody>
      </p:sp>
      <p:sp>
        <p:nvSpPr>
          <p:cNvPr id="271" name="Google Shape;271;p5"/>
          <p:cNvSpPr/>
          <p:nvPr/>
        </p:nvSpPr>
        <p:spPr>
          <a:xfrm>
            <a:off x="6191250" y="3714750"/>
            <a:ext cx="5683250" cy="2730500"/>
          </a:xfrm>
          <a:custGeom>
            <a:rect b="b" l="l" r="r" t="t"/>
            <a:pathLst>
              <a:path extrusionOk="0" h="2730500" w="5683250">
                <a:moveTo>
                  <a:pt x="31750" y="0"/>
                </a:moveTo>
                <a:lnTo>
                  <a:pt x="5588010" y="0"/>
                </a:lnTo>
                <a:cubicBezTo>
                  <a:pt x="5640610" y="0"/>
                  <a:pt x="5683250" y="42640"/>
                  <a:pt x="5683250" y="95240"/>
                </a:cubicBezTo>
                <a:lnTo>
                  <a:pt x="5683250" y="2635260"/>
                </a:lnTo>
                <a:cubicBezTo>
                  <a:pt x="5683250" y="2687860"/>
                  <a:pt x="5640610" y="2730500"/>
                  <a:pt x="5588010" y="2730500"/>
                </a:cubicBezTo>
                <a:lnTo>
                  <a:pt x="31750" y="2730500"/>
                </a:lnTo>
                <a:cubicBezTo>
                  <a:pt x="14227" y="2730500"/>
                  <a:pt x="0" y="2716273"/>
                  <a:pt x="0" y="2698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19063" rotWithShape="0" algn="bl" dir="5400000" dist="79375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5"/>
          <p:cNvSpPr/>
          <p:nvPr/>
        </p:nvSpPr>
        <p:spPr>
          <a:xfrm>
            <a:off x="6191250" y="3714750"/>
            <a:ext cx="31750" cy="2730500"/>
          </a:xfrm>
          <a:custGeom>
            <a:rect b="b" l="l" r="r" t="t"/>
            <a:pathLst>
              <a:path extrusionOk="0" h="2730500" w="31750">
                <a:moveTo>
                  <a:pt x="31750" y="0"/>
                </a:moveTo>
                <a:lnTo>
                  <a:pt x="31750" y="0"/>
                </a:lnTo>
                <a:lnTo>
                  <a:pt x="31750" y="2730500"/>
                </a:lnTo>
                <a:lnTo>
                  <a:pt x="31750" y="2730500"/>
                </a:lnTo>
                <a:cubicBezTo>
                  <a:pt x="14227" y="2730500"/>
                  <a:pt x="0" y="2716273"/>
                  <a:pt x="0" y="2698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5"/>
          <p:cNvSpPr/>
          <p:nvPr/>
        </p:nvSpPr>
        <p:spPr>
          <a:xfrm>
            <a:off x="6375797" y="3905250"/>
            <a:ext cx="178594" cy="158750"/>
          </a:xfrm>
          <a:custGeom>
            <a:rect b="b" l="l" r="r" t="t"/>
            <a:pathLst>
              <a:path extrusionOk="0" h="158750" w="178594">
                <a:moveTo>
                  <a:pt x="111869" y="372"/>
                </a:moveTo>
                <a:cubicBezTo>
                  <a:pt x="106598" y="-1147"/>
                  <a:pt x="101110" y="1922"/>
                  <a:pt x="99591" y="7193"/>
                </a:cubicBezTo>
                <a:lnTo>
                  <a:pt x="59903" y="146100"/>
                </a:lnTo>
                <a:cubicBezTo>
                  <a:pt x="58384" y="151371"/>
                  <a:pt x="61454" y="156859"/>
                  <a:pt x="66725" y="158378"/>
                </a:cubicBezTo>
                <a:cubicBezTo>
                  <a:pt x="71996" y="159897"/>
                  <a:pt x="77484" y="156828"/>
                  <a:pt x="79003" y="151557"/>
                </a:cubicBezTo>
                <a:lnTo>
                  <a:pt x="118690" y="12650"/>
                </a:lnTo>
                <a:cubicBezTo>
                  <a:pt x="120210" y="7379"/>
                  <a:pt x="117140" y="1891"/>
                  <a:pt x="111869" y="372"/>
                </a:cubicBezTo>
                <a:close/>
                <a:moveTo>
                  <a:pt x="131899" y="42571"/>
                </a:moveTo>
                <a:cubicBezTo>
                  <a:pt x="128023" y="46447"/>
                  <a:pt x="128023" y="52741"/>
                  <a:pt x="131899" y="56617"/>
                </a:cubicBezTo>
                <a:lnTo>
                  <a:pt x="154657" y="79375"/>
                </a:lnTo>
                <a:lnTo>
                  <a:pt x="131899" y="102133"/>
                </a:lnTo>
                <a:cubicBezTo>
                  <a:pt x="128023" y="106009"/>
                  <a:pt x="128023" y="112303"/>
                  <a:pt x="131899" y="116179"/>
                </a:cubicBezTo>
                <a:cubicBezTo>
                  <a:pt x="135775" y="120055"/>
                  <a:pt x="142069" y="120055"/>
                  <a:pt x="145945" y="116179"/>
                </a:cubicBezTo>
                <a:lnTo>
                  <a:pt x="175710" y="86413"/>
                </a:lnTo>
                <a:cubicBezTo>
                  <a:pt x="179586" y="82538"/>
                  <a:pt x="179586" y="76243"/>
                  <a:pt x="175710" y="72368"/>
                </a:cubicBezTo>
                <a:lnTo>
                  <a:pt x="145945" y="42602"/>
                </a:lnTo>
                <a:cubicBezTo>
                  <a:pt x="142069" y="38726"/>
                  <a:pt x="135775" y="38726"/>
                  <a:pt x="131899" y="42602"/>
                </a:cubicBezTo>
                <a:close/>
                <a:moveTo>
                  <a:pt x="46726" y="42571"/>
                </a:moveTo>
                <a:cubicBezTo>
                  <a:pt x="42850" y="38695"/>
                  <a:pt x="36556" y="38695"/>
                  <a:pt x="32680" y="42571"/>
                </a:cubicBezTo>
                <a:lnTo>
                  <a:pt x="2915" y="72337"/>
                </a:lnTo>
                <a:cubicBezTo>
                  <a:pt x="-961" y="76212"/>
                  <a:pt x="-961" y="82507"/>
                  <a:pt x="2915" y="86382"/>
                </a:cubicBezTo>
                <a:lnTo>
                  <a:pt x="32680" y="116148"/>
                </a:lnTo>
                <a:cubicBezTo>
                  <a:pt x="36556" y="120024"/>
                  <a:pt x="42850" y="120024"/>
                  <a:pt x="46726" y="116148"/>
                </a:cubicBezTo>
                <a:cubicBezTo>
                  <a:pt x="50602" y="112272"/>
                  <a:pt x="50602" y="105978"/>
                  <a:pt x="46726" y="102102"/>
                </a:cubicBezTo>
                <a:lnTo>
                  <a:pt x="23968" y="79375"/>
                </a:lnTo>
                <a:lnTo>
                  <a:pt x="46695" y="56617"/>
                </a:lnTo>
                <a:cubicBezTo>
                  <a:pt x="50571" y="52741"/>
                  <a:pt x="50571" y="46447"/>
                  <a:pt x="46695" y="42571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5"/>
          <p:cNvSpPr/>
          <p:nvPr/>
        </p:nvSpPr>
        <p:spPr>
          <a:xfrm>
            <a:off x="6564313" y="3873500"/>
            <a:ext cx="5230813" cy="222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5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SQL Dasar (CRUD)</a:t>
            </a:r>
            <a:endParaRPr b="0" i="0" sz="1600" u="none" cap="none" strike="noStrike"/>
          </a:p>
        </p:txBody>
      </p:sp>
      <p:sp>
        <p:nvSpPr>
          <p:cNvPr id="275" name="Google Shape;275;p5"/>
          <p:cNvSpPr/>
          <p:nvPr/>
        </p:nvSpPr>
        <p:spPr>
          <a:xfrm>
            <a:off x="6365875" y="4191000"/>
            <a:ext cx="5349875" cy="476250"/>
          </a:xfrm>
          <a:custGeom>
            <a:rect b="b" l="l" r="r" t="t"/>
            <a:pathLst>
              <a:path extrusionOk="0" h="476250" w="5349875">
                <a:moveTo>
                  <a:pt x="63498" y="0"/>
                </a:moveTo>
                <a:lnTo>
                  <a:pt x="5286377" y="0"/>
                </a:lnTo>
                <a:cubicBezTo>
                  <a:pt x="5321446" y="0"/>
                  <a:pt x="5349875" y="28429"/>
                  <a:pt x="5349875" y="63498"/>
                </a:cubicBezTo>
                <a:lnTo>
                  <a:pt x="5349875" y="412752"/>
                </a:lnTo>
                <a:cubicBezTo>
                  <a:pt x="5349875" y="447821"/>
                  <a:pt x="5321446" y="476250"/>
                  <a:pt x="5286377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5"/>
          <p:cNvSpPr/>
          <p:nvPr/>
        </p:nvSpPr>
        <p:spPr>
          <a:xfrm>
            <a:off x="6429375" y="4254500"/>
            <a:ext cx="52784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CREATE:</a:t>
            </a:r>
            <a:endParaRPr b="0" i="0" sz="1600" u="none" cap="none" strike="noStrike"/>
          </a:p>
        </p:txBody>
      </p:sp>
      <p:sp>
        <p:nvSpPr>
          <p:cNvPr id="277" name="Google Shape;277;p5"/>
          <p:cNvSpPr/>
          <p:nvPr/>
        </p:nvSpPr>
        <p:spPr>
          <a:xfrm>
            <a:off x="6429375" y="4445000"/>
            <a:ext cx="52784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INSERT INTO rooms VALUES (...)</a:t>
            </a:r>
            <a:endParaRPr b="0" i="0" sz="1600" u="none" cap="none" strike="noStrike"/>
          </a:p>
        </p:txBody>
      </p:sp>
      <p:sp>
        <p:nvSpPr>
          <p:cNvPr id="278" name="Google Shape;278;p5"/>
          <p:cNvSpPr/>
          <p:nvPr/>
        </p:nvSpPr>
        <p:spPr>
          <a:xfrm>
            <a:off x="6365875" y="4730750"/>
            <a:ext cx="5349875" cy="476250"/>
          </a:xfrm>
          <a:custGeom>
            <a:rect b="b" l="l" r="r" t="t"/>
            <a:pathLst>
              <a:path extrusionOk="0" h="476250" w="5349875">
                <a:moveTo>
                  <a:pt x="63498" y="0"/>
                </a:moveTo>
                <a:lnTo>
                  <a:pt x="5286377" y="0"/>
                </a:lnTo>
                <a:cubicBezTo>
                  <a:pt x="5321446" y="0"/>
                  <a:pt x="5349875" y="28429"/>
                  <a:pt x="5349875" y="63498"/>
                </a:cubicBezTo>
                <a:lnTo>
                  <a:pt x="5349875" y="412752"/>
                </a:lnTo>
                <a:cubicBezTo>
                  <a:pt x="5349875" y="447821"/>
                  <a:pt x="5321446" y="476250"/>
                  <a:pt x="5286377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2A9D8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5"/>
          <p:cNvSpPr/>
          <p:nvPr/>
        </p:nvSpPr>
        <p:spPr>
          <a:xfrm>
            <a:off x="6429375" y="4794250"/>
            <a:ext cx="52784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READ:</a:t>
            </a:r>
            <a:endParaRPr b="0" i="0" sz="1600" u="none" cap="none" strike="noStrike"/>
          </a:p>
        </p:txBody>
      </p:sp>
      <p:sp>
        <p:nvSpPr>
          <p:cNvPr id="280" name="Google Shape;280;p5"/>
          <p:cNvSpPr/>
          <p:nvPr/>
        </p:nvSpPr>
        <p:spPr>
          <a:xfrm>
            <a:off x="6429375" y="4984750"/>
            <a:ext cx="52784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SELECT * FROM rooms WHERE hotel_id = 1</a:t>
            </a:r>
            <a:endParaRPr b="0" i="0" sz="1600" u="none" cap="none" strike="noStrike"/>
          </a:p>
        </p:txBody>
      </p:sp>
      <p:sp>
        <p:nvSpPr>
          <p:cNvPr id="281" name="Google Shape;281;p5"/>
          <p:cNvSpPr/>
          <p:nvPr/>
        </p:nvSpPr>
        <p:spPr>
          <a:xfrm>
            <a:off x="6365875" y="5270500"/>
            <a:ext cx="5349875" cy="476250"/>
          </a:xfrm>
          <a:custGeom>
            <a:rect b="b" l="l" r="r" t="t"/>
            <a:pathLst>
              <a:path extrusionOk="0" h="476250" w="5349875">
                <a:moveTo>
                  <a:pt x="63498" y="0"/>
                </a:moveTo>
                <a:lnTo>
                  <a:pt x="5286377" y="0"/>
                </a:lnTo>
                <a:cubicBezTo>
                  <a:pt x="5321446" y="0"/>
                  <a:pt x="5349875" y="28429"/>
                  <a:pt x="5349875" y="63498"/>
                </a:cubicBezTo>
                <a:lnTo>
                  <a:pt x="5349875" y="412752"/>
                </a:lnTo>
                <a:cubicBezTo>
                  <a:pt x="5349875" y="447821"/>
                  <a:pt x="5321446" y="476250"/>
                  <a:pt x="5286377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E9C46A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5"/>
          <p:cNvSpPr/>
          <p:nvPr/>
        </p:nvSpPr>
        <p:spPr>
          <a:xfrm>
            <a:off x="6429375" y="5334000"/>
            <a:ext cx="52784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UPDATE:</a:t>
            </a:r>
            <a:endParaRPr b="0" i="0" sz="1600" u="none" cap="none" strike="noStrike"/>
          </a:p>
        </p:txBody>
      </p:sp>
      <p:sp>
        <p:nvSpPr>
          <p:cNvPr id="283" name="Google Shape;283;p5"/>
          <p:cNvSpPr/>
          <p:nvPr/>
        </p:nvSpPr>
        <p:spPr>
          <a:xfrm>
            <a:off x="6429375" y="5524500"/>
            <a:ext cx="52784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UPDATE rooms SET price = 150 WHERE room_id = 1</a:t>
            </a:r>
            <a:endParaRPr b="0" i="0" sz="1600" u="none" cap="none" strike="noStrike"/>
          </a:p>
        </p:txBody>
      </p:sp>
      <p:sp>
        <p:nvSpPr>
          <p:cNvPr id="284" name="Google Shape;284;p5"/>
          <p:cNvSpPr/>
          <p:nvPr/>
        </p:nvSpPr>
        <p:spPr>
          <a:xfrm>
            <a:off x="6365875" y="5810250"/>
            <a:ext cx="5349875" cy="476250"/>
          </a:xfrm>
          <a:custGeom>
            <a:rect b="b" l="l" r="r" t="t"/>
            <a:pathLst>
              <a:path extrusionOk="0" h="476250" w="5349875">
                <a:moveTo>
                  <a:pt x="63498" y="0"/>
                </a:moveTo>
                <a:lnTo>
                  <a:pt x="5286377" y="0"/>
                </a:lnTo>
                <a:cubicBezTo>
                  <a:pt x="5321446" y="0"/>
                  <a:pt x="5349875" y="28429"/>
                  <a:pt x="5349875" y="63498"/>
                </a:cubicBezTo>
                <a:lnTo>
                  <a:pt x="5349875" y="412752"/>
                </a:lnTo>
                <a:cubicBezTo>
                  <a:pt x="5349875" y="447821"/>
                  <a:pt x="5321446" y="476250"/>
                  <a:pt x="5286377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F4A261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5"/>
          <p:cNvSpPr/>
          <p:nvPr/>
        </p:nvSpPr>
        <p:spPr>
          <a:xfrm>
            <a:off x="6429375" y="5873750"/>
            <a:ext cx="52784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75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DELETE:</a:t>
            </a:r>
            <a:endParaRPr b="0" i="0" sz="1600" u="none" cap="none" strike="noStrike"/>
          </a:p>
        </p:txBody>
      </p:sp>
      <p:sp>
        <p:nvSpPr>
          <p:cNvPr id="286" name="Google Shape;286;p5"/>
          <p:cNvSpPr/>
          <p:nvPr/>
        </p:nvSpPr>
        <p:spPr>
          <a:xfrm>
            <a:off x="6429375" y="6064250"/>
            <a:ext cx="5278438" cy="158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7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DELETE FROM rooms WHERE room_id = 1</a:t>
            </a:r>
            <a:endParaRPr b="0" i="0" sz="1600" u="none" cap="none" strike="noStrike"/>
          </a:p>
        </p:txBody>
      </p:sp>
      <p:sp>
        <p:nvSpPr>
          <p:cNvPr id="287" name="Google Shape;287;p5"/>
          <p:cNvSpPr/>
          <p:nvPr/>
        </p:nvSpPr>
        <p:spPr>
          <a:xfrm>
            <a:off x="333375" y="6470210"/>
            <a:ext cx="11541125" cy="381000"/>
          </a:xfrm>
          <a:custGeom>
            <a:rect b="b" l="l" r="r" t="t"/>
            <a:pathLst>
              <a:path extrusionOk="0" h="381000" w="11541125">
                <a:moveTo>
                  <a:pt x="31750" y="0"/>
                </a:moveTo>
                <a:lnTo>
                  <a:pt x="11477624" y="0"/>
                </a:lnTo>
                <a:cubicBezTo>
                  <a:pt x="11512695" y="0"/>
                  <a:pt x="11541125" y="28430"/>
                  <a:pt x="11541125" y="63501"/>
                </a:cubicBezTo>
                <a:lnTo>
                  <a:pt x="11541125" y="317499"/>
                </a:lnTo>
                <a:cubicBezTo>
                  <a:pt x="11541125" y="352570"/>
                  <a:pt x="11512695" y="381000"/>
                  <a:pt x="11477624" y="381000"/>
                </a:cubicBezTo>
                <a:lnTo>
                  <a:pt x="31750" y="381000"/>
                </a:lnTo>
                <a:cubicBezTo>
                  <a:pt x="14215" y="381000"/>
                  <a:pt x="0" y="366785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A9D8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5"/>
          <p:cNvSpPr/>
          <p:nvPr/>
        </p:nvSpPr>
        <p:spPr>
          <a:xfrm>
            <a:off x="333375" y="6470210"/>
            <a:ext cx="31750" cy="381000"/>
          </a:xfrm>
          <a:custGeom>
            <a:rect b="b" l="l" r="r" t="t"/>
            <a:pathLst>
              <a:path extrusionOk="0" h="381000" w="31750">
                <a:moveTo>
                  <a:pt x="31750" y="0"/>
                </a:moveTo>
                <a:lnTo>
                  <a:pt x="31750" y="0"/>
                </a:lnTo>
                <a:lnTo>
                  <a:pt x="31750" y="381000"/>
                </a:lnTo>
                <a:lnTo>
                  <a:pt x="31750" y="381000"/>
                </a:lnTo>
                <a:cubicBezTo>
                  <a:pt x="14227" y="381000"/>
                  <a:pt x="0" y="366773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5"/>
          <p:cNvSpPr/>
          <p:nvPr/>
        </p:nvSpPr>
        <p:spPr>
          <a:xfrm>
            <a:off x="476250" y="6597210"/>
            <a:ext cx="95250" cy="127000"/>
          </a:xfrm>
          <a:custGeom>
            <a:rect b="b" l="l" r="r" t="t"/>
            <a:pathLst>
              <a:path extrusionOk="0" h="127000" w="95250">
                <a:moveTo>
                  <a:pt x="72653" y="95250"/>
                </a:moveTo>
                <a:cubicBezTo>
                  <a:pt x="74464" y="89719"/>
                  <a:pt x="78085" y="84708"/>
                  <a:pt x="82178" y="80392"/>
                </a:cubicBezTo>
                <a:cubicBezTo>
                  <a:pt x="90289" y="71859"/>
                  <a:pt x="95250" y="60325"/>
                  <a:pt x="95250" y="47625"/>
                </a:cubicBezTo>
                <a:cubicBezTo>
                  <a:pt x="95250" y="21332"/>
                  <a:pt x="73918" y="0"/>
                  <a:pt x="47625" y="0"/>
                </a:cubicBezTo>
                <a:cubicBezTo>
                  <a:pt x="21332" y="0"/>
                  <a:pt x="0" y="21332"/>
                  <a:pt x="0" y="47625"/>
                </a:cubicBezTo>
                <a:cubicBezTo>
                  <a:pt x="0" y="60325"/>
                  <a:pt x="4961" y="71859"/>
                  <a:pt x="13072" y="80392"/>
                </a:cubicBezTo>
                <a:cubicBezTo>
                  <a:pt x="17165" y="84708"/>
                  <a:pt x="20811" y="89719"/>
                  <a:pt x="22597" y="95250"/>
                </a:cubicBezTo>
                <a:lnTo>
                  <a:pt x="72628" y="95250"/>
                </a:lnTo>
                <a:close/>
                <a:moveTo>
                  <a:pt x="71438" y="107156"/>
                </a:moveTo>
                <a:lnTo>
                  <a:pt x="23812" y="107156"/>
                </a:lnTo>
                <a:lnTo>
                  <a:pt x="23812" y="111125"/>
                </a:lnTo>
                <a:cubicBezTo>
                  <a:pt x="23812" y="122089"/>
                  <a:pt x="32693" y="130969"/>
                  <a:pt x="43656" y="130969"/>
                </a:cubicBezTo>
                <a:lnTo>
                  <a:pt x="51594" y="130969"/>
                </a:lnTo>
                <a:cubicBezTo>
                  <a:pt x="62557" y="130969"/>
                  <a:pt x="71438" y="122089"/>
                  <a:pt x="71438" y="111125"/>
                </a:cubicBezTo>
                <a:lnTo>
                  <a:pt x="71438" y="107156"/>
                </a:lnTo>
                <a:close/>
                <a:moveTo>
                  <a:pt x="45641" y="27781"/>
                </a:moveTo>
                <a:cubicBezTo>
                  <a:pt x="35768" y="27781"/>
                  <a:pt x="27781" y="35768"/>
                  <a:pt x="27781" y="45641"/>
                </a:cubicBezTo>
                <a:cubicBezTo>
                  <a:pt x="27781" y="48940"/>
                  <a:pt x="25127" y="51594"/>
                  <a:pt x="21828" y="51594"/>
                </a:cubicBezTo>
                <a:cubicBezTo>
                  <a:pt x="18529" y="51594"/>
                  <a:pt x="15875" y="48940"/>
                  <a:pt x="15875" y="45641"/>
                </a:cubicBezTo>
                <a:cubicBezTo>
                  <a:pt x="15875" y="29195"/>
                  <a:pt x="29195" y="15875"/>
                  <a:pt x="45641" y="15875"/>
                </a:cubicBezTo>
                <a:cubicBezTo>
                  <a:pt x="48940" y="15875"/>
                  <a:pt x="51594" y="18529"/>
                  <a:pt x="51594" y="21828"/>
                </a:cubicBezTo>
                <a:cubicBezTo>
                  <a:pt x="51594" y="25127"/>
                  <a:pt x="48940" y="27781"/>
                  <a:pt x="45641" y="27781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5"/>
          <p:cNvSpPr/>
          <p:nvPr/>
        </p:nvSpPr>
        <p:spPr>
          <a:xfrm>
            <a:off x="642938" y="6565460"/>
            <a:ext cx="111999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Best Practice:</a:t>
            </a:r>
            <a:r>
              <a:rPr b="0" i="0" lang="en-US" sz="10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 Gunakan Foreign Keys untuk menjaga integritas data dan Indexes untuk mempercepat query.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"/>
          <p:cNvSpPr/>
          <p:nvPr/>
        </p:nvSpPr>
        <p:spPr>
          <a:xfrm>
            <a:off x="339610" y="339610"/>
            <a:ext cx="11572212" cy="169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5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Proses Reservasi</a:t>
            </a:r>
            <a:endParaRPr b="0" i="0" sz="1600" u="none" cap="none" strike="noStrike"/>
          </a:p>
        </p:txBody>
      </p:sp>
      <p:sp>
        <p:nvSpPr>
          <p:cNvPr id="297" name="Google Shape;297;p6"/>
          <p:cNvSpPr/>
          <p:nvPr/>
        </p:nvSpPr>
        <p:spPr>
          <a:xfrm>
            <a:off x="339610" y="577337"/>
            <a:ext cx="11716546" cy="40753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9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Dari Cari Kamar hingga Konfirmasi</a:t>
            </a:r>
            <a:endParaRPr b="0" i="0" sz="1600" u="none" cap="none" strike="noStrike"/>
          </a:p>
        </p:txBody>
      </p:sp>
      <p:sp>
        <p:nvSpPr>
          <p:cNvPr id="298" name="Google Shape;298;p6"/>
          <p:cNvSpPr/>
          <p:nvPr/>
        </p:nvSpPr>
        <p:spPr>
          <a:xfrm>
            <a:off x="339610" y="1154674"/>
            <a:ext cx="6843142" cy="5162072"/>
          </a:xfrm>
          <a:custGeom>
            <a:rect b="b" l="l" r="r" t="t"/>
            <a:pathLst>
              <a:path extrusionOk="0" h="5162072" w="6843142">
                <a:moveTo>
                  <a:pt x="101899" y="0"/>
                </a:moveTo>
                <a:lnTo>
                  <a:pt x="6741243" y="0"/>
                </a:lnTo>
                <a:cubicBezTo>
                  <a:pt x="6797520" y="0"/>
                  <a:pt x="6843142" y="45622"/>
                  <a:pt x="6843142" y="101899"/>
                </a:cubicBezTo>
                <a:lnTo>
                  <a:pt x="6843142" y="5060173"/>
                </a:lnTo>
                <a:cubicBezTo>
                  <a:pt x="6843142" y="5116451"/>
                  <a:pt x="6797520" y="5162072"/>
                  <a:pt x="6741243" y="5162072"/>
                </a:cubicBezTo>
                <a:lnTo>
                  <a:pt x="101899" y="5162072"/>
                </a:lnTo>
                <a:cubicBezTo>
                  <a:pt x="45622" y="5162072"/>
                  <a:pt x="0" y="5116451"/>
                  <a:pt x="0" y="5060173"/>
                </a:cubicBezTo>
                <a:lnTo>
                  <a:pt x="0" y="101899"/>
                </a:lnTo>
                <a:cubicBezTo>
                  <a:pt x="0" y="45660"/>
                  <a:pt x="45660" y="0"/>
                  <a:pt x="1018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27354" rotWithShape="0" algn="bl" dir="5400000" dist="84903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6"/>
          <p:cNvSpPr/>
          <p:nvPr/>
        </p:nvSpPr>
        <p:spPr>
          <a:xfrm>
            <a:off x="534886" y="1358440"/>
            <a:ext cx="203766" cy="203766"/>
          </a:xfrm>
          <a:custGeom>
            <a:rect b="b" l="l" r="r" t="t"/>
            <a:pathLst>
              <a:path extrusionOk="0" h="203766" w="203766">
                <a:moveTo>
                  <a:pt x="203766" y="38206"/>
                </a:moveTo>
                <a:cubicBezTo>
                  <a:pt x="203766" y="58185"/>
                  <a:pt x="180245" y="87993"/>
                  <a:pt x="170097" y="99893"/>
                </a:cubicBezTo>
                <a:cubicBezTo>
                  <a:pt x="168585" y="101644"/>
                  <a:pt x="166356" y="102321"/>
                  <a:pt x="164326" y="101883"/>
                </a:cubicBezTo>
                <a:lnTo>
                  <a:pt x="127354" y="101883"/>
                </a:lnTo>
                <a:cubicBezTo>
                  <a:pt x="120310" y="101883"/>
                  <a:pt x="114618" y="107574"/>
                  <a:pt x="114618" y="114618"/>
                </a:cubicBezTo>
                <a:cubicBezTo>
                  <a:pt x="114618" y="121663"/>
                  <a:pt x="120310" y="127354"/>
                  <a:pt x="127354" y="127354"/>
                </a:cubicBezTo>
                <a:lnTo>
                  <a:pt x="165560" y="127354"/>
                </a:lnTo>
                <a:cubicBezTo>
                  <a:pt x="186653" y="127354"/>
                  <a:pt x="203766" y="144467"/>
                  <a:pt x="203766" y="165560"/>
                </a:cubicBezTo>
                <a:cubicBezTo>
                  <a:pt x="203766" y="186653"/>
                  <a:pt x="186653" y="203766"/>
                  <a:pt x="165560" y="203766"/>
                </a:cubicBezTo>
                <a:lnTo>
                  <a:pt x="55558" y="203766"/>
                </a:lnTo>
                <a:cubicBezTo>
                  <a:pt x="59021" y="199826"/>
                  <a:pt x="63239" y="194772"/>
                  <a:pt x="67497" y="189120"/>
                </a:cubicBezTo>
                <a:cubicBezTo>
                  <a:pt x="70005" y="185777"/>
                  <a:pt x="72592" y="182116"/>
                  <a:pt x="75059" y="178295"/>
                </a:cubicBezTo>
                <a:lnTo>
                  <a:pt x="165560" y="178295"/>
                </a:lnTo>
                <a:cubicBezTo>
                  <a:pt x="172604" y="178295"/>
                  <a:pt x="178295" y="172604"/>
                  <a:pt x="178295" y="165560"/>
                </a:cubicBezTo>
                <a:cubicBezTo>
                  <a:pt x="178295" y="158516"/>
                  <a:pt x="172604" y="152825"/>
                  <a:pt x="165560" y="152825"/>
                </a:cubicBezTo>
                <a:lnTo>
                  <a:pt x="127354" y="152825"/>
                </a:lnTo>
                <a:cubicBezTo>
                  <a:pt x="106261" y="152825"/>
                  <a:pt x="89148" y="135711"/>
                  <a:pt x="89148" y="114618"/>
                </a:cubicBezTo>
                <a:cubicBezTo>
                  <a:pt x="89148" y="93525"/>
                  <a:pt x="106261" y="76412"/>
                  <a:pt x="127354" y="76412"/>
                </a:cubicBezTo>
                <a:lnTo>
                  <a:pt x="143193" y="76412"/>
                </a:lnTo>
                <a:cubicBezTo>
                  <a:pt x="134836" y="63876"/>
                  <a:pt x="127354" y="49469"/>
                  <a:pt x="127354" y="38206"/>
                </a:cubicBezTo>
                <a:cubicBezTo>
                  <a:pt x="127354" y="17113"/>
                  <a:pt x="144467" y="0"/>
                  <a:pt x="165560" y="0"/>
                </a:cubicBezTo>
                <a:cubicBezTo>
                  <a:pt x="186653" y="0"/>
                  <a:pt x="203766" y="17113"/>
                  <a:pt x="203766" y="38206"/>
                </a:cubicBezTo>
                <a:close/>
                <a:moveTo>
                  <a:pt x="46604" y="194652"/>
                </a:moveTo>
                <a:cubicBezTo>
                  <a:pt x="45091" y="196364"/>
                  <a:pt x="43738" y="197876"/>
                  <a:pt x="42584" y="199149"/>
                </a:cubicBezTo>
                <a:lnTo>
                  <a:pt x="41868" y="199945"/>
                </a:lnTo>
                <a:lnTo>
                  <a:pt x="41788" y="199866"/>
                </a:lnTo>
                <a:cubicBezTo>
                  <a:pt x="39400" y="201697"/>
                  <a:pt x="35977" y="201458"/>
                  <a:pt x="33828" y="199149"/>
                </a:cubicBezTo>
                <a:cubicBezTo>
                  <a:pt x="23799" y="188245"/>
                  <a:pt x="0" y="160187"/>
                  <a:pt x="0" y="140089"/>
                </a:cubicBezTo>
                <a:cubicBezTo>
                  <a:pt x="0" y="118996"/>
                  <a:pt x="17113" y="101883"/>
                  <a:pt x="38206" y="101883"/>
                </a:cubicBezTo>
                <a:cubicBezTo>
                  <a:pt x="59299" y="101883"/>
                  <a:pt x="76412" y="118996"/>
                  <a:pt x="76412" y="140089"/>
                </a:cubicBezTo>
                <a:cubicBezTo>
                  <a:pt x="76412" y="152029"/>
                  <a:pt x="68015" y="166754"/>
                  <a:pt x="59100" y="179051"/>
                </a:cubicBezTo>
                <a:cubicBezTo>
                  <a:pt x="54842" y="184902"/>
                  <a:pt x="50464" y="190195"/>
                  <a:pt x="46842" y="194374"/>
                </a:cubicBezTo>
                <a:lnTo>
                  <a:pt x="46604" y="194652"/>
                </a:lnTo>
                <a:close/>
                <a:moveTo>
                  <a:pt x="50942" y="140089"/>
                </a:moveTo>
                <a:cubicBezTo>
                  <a:pt x="50942" y="133060"/>
                  <a:pt x="45235" y="127354"/>
                  <a:pt x="38206" y="127354"/>
                </a:cubicBezTo>
                <a:cubicBezTo>
                  <a:pt x="31177" y="127354"/>
                  <a:pt x="25471" y="133060"/>
                  <a:pt x="25471" y="140089"/>
                </a:cubicBezTo>
                <a:cubicBezTo>
                  <a:pt x="25471" y="147118"/>
                  <a:pt x="31177" y="152825"/>
                  <a:pt x="38206" y="152825"/>
                </a:cubicBezTo>
                <a:cubicBezTo>
                  <a:pt x="45235" y="152825"/>
                  <a:pt x="50942" y="147118"/>
                  <a:pt x="50942" y="140089"/>
                </a:cubicBezTo>
                <a:close/>
                <a:moveTo>
                  <a:pt x="165560" y="50942"/>
                </a:moveTo>
                <a:cubicBezTo>
                  <a:pt x="172589" y="50942"/>
                  <a:pt x="178295" y="45235"/>
                  <a:pt x="178295" y="38206"/>
                </a:cubicBezTo>
                <a:cubicBezTo>
                  <a:pt x="178295" y="31177"/>
                  <a:pt x="172589" y="25471"/>
                  <a:pt x="165560" y="25471"/>
                </a:cubicBezTo>
                <a:cubicBezTo>
                  <a:pt x="158531" y="25471"/>
                  <a:pt x="152825" y="31177"/>
                  <a:pt x="152825" y="38206"/>
                </a:cubicBezTo>
                <a:cubicBezTo>
                  <a:pt x="152825" y="45235"/>
                  <a:pt x="158531" y="50942"/>
                  <a:pt x="165560" y="50942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6"/>
          <p:cNvSpPr/>
          <p:nvPr/>
        </p:nvSpPr>
        <p:spPr>
          <a:xfrm>
            <a:off x="764123" y="1324479"/>
            <a:ext cx="6350708" cy="271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4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Alur Booking Lengkap</a:t>
            </a:r>
            <a:endParaRPr b="0" i="0" sz="1600" u="none" cap="none" strike="noStrike"/>
          </a:p>
        </p:txBody>
      </p:sp>
      <p:sp>
        <p:nvSpPr>
          <p:cNvPr id="301" name="Google Shape;301;p6"/>
          <p:cNvSpPr/>
          <p:nvPr/>
        </p:nvSpPr>
        <p:spPr>
          <a:xfrm>
            <a:off x="509415" y="1732011"/>
            <a:ext cx="475454" cy="475454"/>
          </a:xfrm>
          <a:custGeom>
            <a:rect b="b" l="l" r="r" t="t"/>
            <a:pathLst>
              <a:path extrusionOk="0" h="475454" w="475454">
                <a:moveTo>
                  <a:pt x="101885" y="0"/>
                </a:moveTo>
                <a:lnTo>
                  <a:pt x="373569" y="0"/>
                </a:lnTo>
                <a:cubicBezTo>
                  <a:pt x="429839" y="0"/>
                  <a:pt x="475454" y="45615"/>
                  <a:pt x="475454" y="101885"/>
                </a:cubicBezTo>
                <a:lnTo>
                  <a:pt x="475454" y="373569"/>
                </a:lnTo>
                <a:cubicBezTo>
                  <a:pt x="475454" y="429839"/>
                  <a:pt x="429839" y="475454"/>
                  <a:pt x="373569" y="475454"/>
                </a:cubicBezTo>
                <a:lnTo>
                  <a:pt x="101885" y="475454"/>
                </a:lnTo>
                <a:cubicBezTo>
                  <a:pt x="45615" y="475454"/>
                  <a:pt x="0" y="429839"/>
                  <a:pt x="0" y="373569"/>
                </a:cubicBezTo>
                <a:lnTo>
                  <a:pt x="0" y="101885"/>
                </a:lnTo>
                <a:cubicBezTo>
                  <a:pt x="0" y="45653"/>
                  <a:pt x="45653" y="0"/>
                  <a:pt x="101885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6"/>
          <p:cNvSpPr/>
          <p:nvPr/>
        </p:nvSpPr>
        <p:spPr>
          <a:xfrm>
            <a:off x="458474" y="1732011"/>
            <a:ext cx="577337" cy="47545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4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1</a:t>
            </a:r>
            <a:endParaRPr b="0" i="0" sz="1600" u="none" cap="none" strike="noStrike"/>
          </a:p>
        </p:txBody>
      </p:sp>
      <p:sp>
        <p:nvSpPr>
          <p:cNvPr id="303" name="Google Shape;303;p6"/>
          <p:cNvSpPr/>
          <p:nvPr/>
        </p:nvSpPr>
        <p:spPr>
          <a:xfrm>
            <a:off x="1120713" y="1732011"/>
            <a:ext cx="5892234" cy="679220"/>
          </a:xfrm>
          <a:custGeom>
            <a:rect b="b" l="l" r="r" t="t"/>
            <a:pathLst>
              <a:path extrusionOk="0" h="679220" w="5892234">
                <a:moveTo>
                  <a:pt x="101883" y="0"/>
                </a:moveTo>
                <a:lnTo>
                  <a:pt x="5790351" y="0"/>
                </a:lnTo>
                <a:cubicBezTo>
                  <a:pt x="5846619" y="0"/>
                  <a:pt x="5892234" y="45615"/>
                  <a:pt x="5892234" y="101883"/>
                </a:cubicBezTo>
                <a:lnTo>
                  <a:pt x="5892234" y="577337"/>
                </a:lnTo>
                <a:cubicBezTo>
                  <a:pt x="5892234" y="633605"/>
                  <a:pt x="5846619" y="679220"/>
                  <a:pt x="5790351" y="679220"/>
                </a:cubicBezTo>
                <a:lnTo>
                  <a:pt x="101883" y="679220"/>
                </a:lnTo>
                <a:cubicBezTo>
                  <a:pt x="45615" y="679220"/>
                  <a:pt x="0" y="633605"/>
                  <a:pt x="0" y="577337"/>
                </a:cubicBezTo>
                <a:lnTo>
                  <a:pt x="0" y="101883"/>
                </a:lnTo>
                <a:cubicBezTo>
                  <a:pt x="0" y="45615"/>
                  <a:pt x="45615" y="0"/>
                  <a:pt x="101883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6"/>
          <p:cNvSpPr/>
          <p:nvPr/>
        </p:nvSpPr>
        <p:spPr>
          <a:xfrm>
            <a:off x="1222596" y="1833894"/>
            <a:ext cx="5764880" cy="237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3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User Search</a:t>
            </a:r>
            <a:endParaRPr b="0" i="0" sz="1600" u="none" cap="none" strike="noStrike"/>
          </a:p>
        </p:txBody>
      </p:sp>
      <p:sp>
        <p:nvSpPr>
          <p:cNvPr id="305" name="Google Shape;305;p6"/>
          <p:cNvSpPr/>
          <p:nvPr/>
        </p:nvSpPr>
        <p:spPr>
          <a:xfrm>
            <a:off x="1222596" y="2105582"/>
            <a:ext cx="5756390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7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User memasukkan tanggal check-in/out, jumlah tamu, dan filter pilihan</a:t>
            </a:r>
            <a:endParaRPr b="0" i="0" sz="1600" u="none" cap="none" strike="noStrike"/>
          </a:p>
        </p:txBody>
      </p:sp>
      <p:sp>
        <p:nvSpPr>
          <p:cNvPr id="306" name="Google Shape;306;p6"/>
          <p:cNvSpPr/>
          <p:nvPr/>
        </p:nvSpPr>
        <p:spPr>
          <a:xfrm>
            <a:off x="509415" y="2479153"/>
            <a:ext cx="475454" cy="475454"/>
          </a:xfrm>
          <a:custGeom>
            <a:rect b="b" l="l" r="r" t="t"/>
            <a:pathLst>
              <a:path extrusionOk="0" h="475454" w="475454">
                <a:moveTo>
                  <a:pt x="101885" y="0"/>
                </a:moveTo>
                <a:lnTo>
                  <a:pt x="373569" y="0"/>
                </a:lnTo>
                <a:cubicBezTo>
                  <a:pt x="429839" y="0"/>
                  <a:pt x="475454" y="45615"/>
                  <a:pt x="475454" y="101885"/>
                </a:cubicBezTo>
                <a:lnTo>
                  <a:pt x="475454" y="373569"/>
                </a:lnTo>
                <a:cubicBezTo>
                  <a:pt x="475454" y="429839"/>
                  <a:pt x="429839" y="475454"/>
                  <a:pt x="373569" y="475454"/>
                </a:cubicBezTo>
                <a:lnTo>
                  <a:pt x="101885" y="475454"/>
                </a:lnTo>
                <a:cubicBezTo>
                  <a:pt x="45615" y="475454"/>
                  <a:pt x="0" y="429839"/>
                  <a:pt x="0" y="373569"/>
                </a:cubicBezTo>
                <a:lnTo>
                  <a:pt x="0" y="101885"/>
                </a:lnTo>
                <a:cubicBezTo>
                  <a:pt x="0" y="45653"/>
                  <a:pt x="45653" y="0"/>
                  <a:pt x="101885" y="0"/>
                </a:cubicBezTo>
                <a:close/>
              </a:path>
            </a:pathLst>
          </a:custGeom>
          <a:gradFill>
            <a:gsLst>
              <a:gs pos="0">
                <a:srgbClr val="2A9D8F"/>
              </a:gs>
              <a:gs pos="100000">
                <a:srgbClr val="21867A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6"/>
          <p:cNvSpPr/>
          <p:nvPr/>
        </p:nvSpPr>
        <p:spPr>
          <a:xfrm>
            <a:off x="458474" y="2479153"/>
            <a:ext cx="577337" cy="47545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4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2</a:t>
            </a:r>
            <a:endParaRPr b="0" i="0" sz="1600" u="none" cap="none" strike="noStrike"/>
          </a:p>
        </p:txBody>
      </p:sp>
      <p:sp>
        <p:nvSpPr>
          <p:cNvPr id="308" name="Google Shape;308;p6"/>
          <p:cNvSpPr/>
          <p:nvPr/>
        </p:nvSpPr>
        <p:spPr>
          <a:xfrm>
            <a:off x="1120713" y="2479153"/>
            <a:ext cx="5892234" cy="679220"/>
          </a:xfrm>
          <a:custGeom>
            <a:rect b="b" l="l" r="r" t="t"/>
            <a:pathLst>
              <a:path extrusionOk="0" h="679220" w="5892234">
                <a:moveTo>
                  <a:pt x="101883" y="0"/>
                </a:moveTo>
                <a:lnTo>
                  <a:pt x="5790351" y="0"/>
                </a:lnTo>
                <a:cubicBezTo>
                  <a:pt x="5846619" y="0"/>
                  <a:pt x="5892234" y="45615"/>
                  <a:pt x="5892234" y="101883"/>
                </a:cubicBezTo>
                <a:lnTo>
                  <a:pt x="5892234" y="577337"/>
                </a:lnTo>
                <a:cubicBezTo>
                  <a:pt x="5892234" y="633605"/>
                  <a:pt x="5846619" y="679220"/>
                  <a:pt x="5790351" y="679220"/>
                </a:cubicBezTo>
                <a:lnTo>
                  <a:pt x="101883" y="679220"/>
                </a:lnTo>
                <a:cubicBezTo>
                  <a:pt x="45615" y="679220"/>
                  <a:pt x="0" y="633605"/>
                  <a:pt x="0" y="577337"/>
                </a:cubicBezTo>
                <a:lnTo>
                  <a:pt x="0" y="101883"/>
                </a:lnTo>
                <a:cubicBezTo>
                  <a:pt x="0" y="45615"/>
                  <a:pt x="45615" y="0"/>
                  <a:pt x="101883" y="0"/>
                </a:cubicBezTo>
                <a:close/>
              </a:path>
            </a:pathLst>
          </a:custGeom>
          <a:solidFill>
            <a:srgbClr val="2A9D8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6"/>
          <p:cNvSpPr/>
          <p:nvPr/>
        </p:nvSpPr>
        <p:spPr>
          <a:xfrm>
            <a:off x="1222596" y="2581036"/>
            <a:ext cx="5764880" cy="237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3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Check Availability</a:t>
            </a:r>
            <a:endParaRPr b="0" i="0" sz="1600" u="none" cap="none" strike="noStrike"/>
          </a:p>
        </p:txBody>
      </p:sp>
      <p:sp>
        <p:nvSpPr>
          <p:cNvPr id="310" name="Google Shape;310;p6"/>
          <p:cNvSpPr/>
          <p:nvPr/>
        </p:nvSpPr>
        <p:spPr>
          <a:xfrm>
            <a:off x="1222596" y="2852724"/>
            <a:ext cx="5756390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7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Sistem query database untuk kamar yang tersedia pada tanggal tersebut</a:t>
            </a:r>
            <a:endParaRPr b="0" i="0" sz="1600" u="none" cap="none" strike="noStrike"/>
          </a:p>
        </p:txBody>
      </p:sp>
      <p:sp>
        <p:nvSpPr>
          <p:cNvPr id="311" name="Google Shape;311;p6"/>
          <p:cNvSpPr/>
          <p:nvPr/>
        </p:nvSpPr>
        <p:spPr>
          <a:xfrm>
            <a:off x="509415" y="3226295"/>
            <a:ext cx="475454" cy="475454"/>
          </a:xfrm>
          <a:custGeom>
            <a:rect b="b" l="l" r="r" t="t"/>
            <a:pathLst>
              <a:path extrusionOk="0" h="475454" w="475454">
                <a:moveTo>
                  <a:pt x="101885" y="0"/>
                </a:moveTo>
                <a:lnTo>
                  <a:pt x="373569" y="0"/>
                </a:lnTo>
                <a:cubicBezTo>
                  <a:pt x="429839" y="0"/>
                  <a:pt x="475454" y="45615"/>
                  <a:pt x="475454" y="101885"/>
                </a:cubicBezTo>
                <a:lnTo>
                  <a:pt x="475454" y="373569"/>
                </a:lnTo>
                <a:cubicBezTo>
                  <a:pt x="475454" y="429839"/>
                  <a:pt x="429839" y="475454"/>
                  <a:pt x="373569" y="475454"/>
                </a:cubicBezTo>
                <a:lnTo>
                  <a:pt x="101885" y="475454"/>
                </a:lnTo>
                <a:cubicBezTo>
                  <a:pt x="45615" y="475454"/>
                  <a:pt x="0" y="429839"/>
                  <a:pt x="0" y="373569"/>
                </a:cubicBezTo>
                <a:lnTo>
                  <a:pt x="0" y="101885"/>
                </a:lnTo>
                <a:cubicBezTo>
                  <a:pt x="0" y="45653"/>
                  <a:pt x="45653" y="0"/>
                  <a:pt x="101885" y="0"/>
                </a:cubicBezTo>
                <a:close/>
              </a:path>
            </a:pathLst>
          </a:custGeom>
          <a:gradFill>
            <a:gsLst>
              <a:gs pos="0">
                <a:srgbClr val="E9C46A"/>
              </a:gs>
              <a:gs pos="100000">
                <a:srgbClr val="D4A853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6"/>
          <p:cNvSpPr/>
          <p:nvPr/>
        </p:nvSpPr>
        <p:spPr>
          <a:xfrm>
            <a:off x="458474" y="3226295"/>
            <a:ext cx="577337" cy="47545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4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3</a:t>
            </a:r>
            <a:endParaRPr b="0" i="0" sz="1600" u="none" cap="none" strike="noStrike"/>
          </a:p>
        </p:txBody>
      </p:sp>
      <p:sp>
        <p:nvSpPr>
          <p:cNvPr id="313" name="Google Shape;313;p6"/>
          <p:cNvSpPr/>
          <p:nvPr/>
        </p:nvSpPr>
        <p:spPr>
          <a:xfrm>
            <a:off x="1120713" y="3226295"/>
            <a:ext cx="5892234" cy="679220"/>
          </a:xfrm>
          <a:custGeom>
            <a:rect b="b" l="l" r="r" t="t"/>
            <a:pathLst>
              <a:path extrusionOk="0" h="679220" w="5892234">
                <a:moveTo>
                  <a:pt x="101883" y="0"/>
                </a:moveTo>
                <a:lnTo>
                  <a:pt x="5790351" y="0"/>
                </a:lnTo>
                <a:cubicBezTo>
                  <a:pt x="5846619" y="0"/>
                  <a:pt x="5892234" y="45615"/>
                  <a:pt x="5892234" y="101883"/>
                </a:cubicBezTo>
                <a:lnTo>
                  <a:pt x="5892234" y="577337"/>
                </a:lnTo>
                <a:cubicBezTo>
                  <a:pt x="5892234" y="633605"/>
                  <a:pt x="5846619" y="679220"/>
                  <a:pt x="5790351" y="679220"/>
                </a:cubicBezTo>
                <a:lnTo>
                  <a:pt x="101883" y="679220"/>
                </a:lnTo>
                <a:cubicBezTo>
                  <a:pt x="45615" y="679220"/>
                  <a:pt x="0" y="633605"/>
                  <a:pt x="0" y="577337"/>
                </a:cubicBezTo>
                <a:lnTo>
                  <a:pt x="0" y="101883"/>
                </a:lnTo>
                <a:cubicBezTo>
                  <a:pt x="0" y="45615"/>
                  <a:pt x="45615" y="0"/>
                  <a:pt x="101883" y="0"/>
                </a:cubicBezTo>
                <a:close/>
              </a:path>
            </a:pathLst>
          </a:custGeom>
          <a:solidFill>
            <a:srgbClr val="E9C46A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6"/>
          <p:cNvSpPr/>
          <p:nvPr/>
        </p:nvSpPr>
        <p:spPr>
          <a:xfrm>
            <a:off x="1222596" y="3328178"/>
            <a:ext cx="5764880" cy="237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3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Temporary Reservation (Soft Hold)</a:t>
            </a:r>
            <a:endParaRPr b="0" i="0" sz="1600" u="none" cap="none" strike="noStrike"/>
          </a:p>
        </p:txBody>
      </p:sp>
      <p:sp>
        <p:nvSpPr>
          <p:cNvPr id="315" name="Google Shape;315;p6"/>
          <p:cNvSpPr/>
          <p:nvPr/>
        </p:nvSpPr>
        <p:spPr>
          <a:xfrm>
            <a:off x="1222596" y="3599866"/>
            <a:ext cx="5756390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7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Kamar di-hold selama 15-30 menit sementara user menyelesaikan pembayaran</a:t>
            </a:r>
            <a:endParaRPr b="0" i="0" sz="1600" u="none" cap="none" strike="noStrike"/>
          </a:p>
        </p:txBody>
      </p:sp>
      <p:sp>
        <p:nvSpPr>
          <p:cNvPr id="316" name="Google Shape;316;p6"/>
          <p:cNvSpPr/>
          <p:nvPr/>
        </p:nvSpPr>
        <p:spPr>
          <a:xfrm>
            <a:off x="509415" y="3973437"/>
            <a:ext cx="475454" cy="475454"/>
          </a:xfrm>
          <a:custGeom>
            <a:rect b="b" l="l" r="r" t="t"/>
            <a:pathLst>
              <a:path extrusionOk="0" h="475454" w="475454">
                <a:moveTo>
                  <a:pt x="101885" y="0"/>
                </a:moveTo>
                <a:lnTo>
                  <a:pt x="373569" y="0"/>
                </a:lnTo>
                <a:cubicBezTo>
                  <a:pt x="429839" y="0"/>
                  <a:pt x="475454" y="45615"/>
                  <a:pt x="475454" y="101885"/>
                </a:cubicBezTo>
                <a:lnTo>
                  <a:pt x="475454" y="373569"/>
                </a:lnTo>
                <a:cubicBezTo>
                  <a:pt x="475454" y="429839"/>
                  <a:pt x="429839" y="475454"/>
                  <a:pt x="373569" y="475454"/>
                </a:cubicBezTo>
                <a:lnTo>
                  <a:pt x="101885" y="475454"/>
                </a:lnTo>
                <a:cubicBezTo>
                  <a:pt x="45615" y="475454"/>
                  <a:pt x="0" y="429839"/>
                  <a:pt x="0" y="373569"/>
                </a:cubicBezTo>
                <a:lnTo>
                  <a:pt x="0" y="101885"/>
                </a:lnTo>
                <a:cubicBezTo>
                  <a:pt x="0" y="45653"/>
                  <a:pt x="45653" y="0"/>
                  <a:pt x="101885" y="0"/>
                </a:cubicBezTo>
                <a:close/>
              </a:path>
            </a:pathLst>
          </a:custGeom>
          <a:gradFill>
            <a:gsLst>
              <a:gs pos="0">
                <a:srgbClr val="F4A261"/>
              </a:gs>
              <a:gs pos="100000">
                <a:srgbClr val="E8954A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6"/>
          <p:cNvSpPr/>
          <p:nvPr/>
        </p:nvSpPr>
        <p:spPr>
          <a:xfrm>
            <a:off x="458474" y="3973437"/>
            <a:ext cx="577337" cy="47545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4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4</a:t>
            </a:r>
            <a:endParaRPr b="0" i="0" sz="1600" u="none" cap="none" strike="noStrike"/>
          </a:p>
        </p:txBody>
      </p:sp>
      <p:sp>
        <p:nvSpPr>
          <p:cNvPr id="318" name="Google Shape;318;p6"/>
          <p:cNvSpPr/>
          <p:nvPr/>
        </p:nvSpPr>
        <p:spPr>
          <a:xfrm>
            <a:off x="1120713" y="3973437"/>
            <a:ext cx="5892234" cy="679220"/>
          </a:xfrm>
          <a:custGeom>
            <a:rect b="b" l="l" r="r" t="t"/>
            <a:pathLst>
              <a:path extrusionOk="0" h="679220" w="5892234">
                <a:moveTo>
                  <a:pt x="101883" y="0"/>
                </a:moveTo>
                <a:lnTo>
                  <a:pt x="5790351" y="0"/>
                </a:lnTo>
                <a:cubicBezTo>
                  <a:pt x="5846619" y="0"/>
                  <a:pt x="5892234" y="45615"/>
                  <a:pt x="5892234" y="101883"/>
                </a:cubicBezTo>
                <a:lnTo>
                  <a:pt x="5892234" y="577337"/>
                </a:lnTo>
                <a:cubicBezTo>
                  <a:pt x="5892234" y="633605"/>
                  <a:pt x="5846619" y="679220"/>
                  <a:pt x="5790351" y="679220"/>
                </a:cubicBezTo>
                <a:lnTo>
                  <a:pt x="101883" y="679220"/>
                </a:lnTo>
                <a:cubicBezTo>
                  <a:pt x="45615" y="679220"/>
                  <a:pt x="0" y="633605"/>
                  <a:pt x="0" y="577337"/>
                </a:cubicBezTo>
                <a:lnTo>
                  <a:pt x="0" y="101883"/>
                </a:lnTo>
                <a:cubicBezTo>
                  <a:pt x="0" y="45615"/>
                  <a:pt x="45615" y="0"/>
                  <a:pt x="101883" y="0"/>
                </a:cubicBezTo>
                <a:close/>
              </a:path>
            </a:pathLst>
          </a:custGeom>
          <a:solidFill>
            <a:srgbClr val="F4A261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6"/>
          <p:cNvSpPr/>
          <p:nvPr/>
        </p:nvSpPr>
        <p:spPr>
          <a:xfrm>
            <a:off x="1222596" y="4075320"/>
            <a:ext cx="5764880" cy="237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3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Payment Processing</a:t>
            </a:r>
            <a:endParaRPr b="0" i="0" sz="1600" u="none" cap="none" strike="noStrike"/>
          </a:p>
        </p:txBody>
      </p:sp>
      <p:sp>
        <p:nvSpPr>
          <p:cNvPr id="320" name="Google Shape;320;p6"/>
          <p:cNvSpPr/>
          <p:nvPr/>
        </p:nvSpPr>
        <p:spPr>
          <a:xfrm>
            <a:off x="1222596" y="4347008"/>
            <a:ext cx="5756390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7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User diarahkan ke payment gateway untuk menyelesaikan pembayaran</a:t>
            </a:r>
            <a:endParaRPr b="0" i="0" sz="1600" u="none" cap="none" strike="noStrike"/>
          </a:p>
        </p:txBody>
      </p:sp>
      <p:sp>
        <p:nvSpPr>
          <p:cNvPr id="321" name="Google Shape;321;p6"/>
          <p:cNvSpPr/>
          <p:nvPr/>
        </p:nvSpPr>
        <p:spPr>
          <a:xfrm>
            <a:off x="509415" y="4720579"/>
            <a:ext cx="475454" cy="475454"/>
          </a:xfrm>
          <a:custGeom>
            <a:rect b="b" l="l" r="r" t="t"/>
            <a:pathLst>
              <a:path extrusionOk="0" h="475454" w="475454">
                <a:moveTo>
                  <a:pt x="101885" y="0"/>
                </a:moveTo>
                <a:lnTo>
                  <a:pt x="373569" y="0"/>
                </a:lnTo>
                <a:cubicBezTo>
                  <a:pt x="429839" y="0"/>
                  <a:pt x="475454" y="45615"/>
                  <a:pt x="475454" y="101885"/>
                </a:cubicBezTo>
                <a:lnTo>
                  <a:pt x="475454" y="373569"/>
                </a:lnTo>
                <a:cubicBezTo>
                  <a:pt x="475454" y="429839"/>
                  <a:pt x="429839" y="475454"/>
                  <a:pt x="373569" y="475454"/>
                </a:cubicBezTo>
                <a:lnTo>
                  <a:pt x="101885" y="475454"/>
                </a:lnTo>
                <a:cubicBezTo>
                  <a:pt x="45615" y="475454"/>
                  <a:pt x="0" y="429839"/>
                  <a:pt x="0" y="373569"/>
                </a:cubicBezTo>
                <a:lnTo>
                  <a:pt x="0" y="101885"/>
                </a:lnTo>
                <a:cubicBezTo>
                  <a:pt x="0" y="45653"/>
                  <a:pt x="45653" y="0"/>
                  <a:pt x="101885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6"/>
          <p:cNvSpPr/>
          <p:nvPr/>
        </p:nvSpPr>
        <p:spPr>
          <a:xfrm>
            <a:off x="458474" y="4720579"/>
            <a:ext cx="577337" cy="47545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4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5</a:t>
            </a:r>
            <a:endParaRPr b="0" i="0" sz="1600" u="none" cap="none" strike="noStrike"/>
          </a:p>
        </p:txBody>
      </p:sp>
      <p:sp>
        <p:nvSpPr>
          <p:cNvPr id="323" name="Google Shape;323;p6"/>
          <p:cNvSpPr/>
          <p:nvPr/>
        </p:nvSpPr>
        <p:spPr>
          <a:xfrm>
            <a:off x="1120713" y="4720579"/>
            <a:ext cx="5892234" cy="679220"/>
          </a:xfrm>
          <a:custGeom>
            <a:rect b="b" l="l" r="r" t="t"/>
            <a:pathLst>
              <a:path extrusionOk="0" h="679220" w="5892234">
                <a:moveTo>
                  <a:pt x="101883" y="0"/>
                </a:moveTo>
                <a:lnTo>
                  <a:pt x="5790351" y="0"/>
                </a:lnTo>
                <a:cubicBezTo>
                  <a:pt x="5846619" y="0"/>
                  <a:pt x="5892234" y="45615"/>
                  <a:pt x="5892234" y="101883"/>
                </a:cubicBezTo>
                <a:lnTo>
                  <a:pt x="5892234" y="577337"/>
                </a:lnTo>
                <a:cubicBezTo>
                  <a:pt x="5892234" y="633605"/>
                  <a:pt x="5846619" y="679220"/>
                  <a:pt x="5790351" y="679220"/>
                </a:cubicBezTo>
                <a:lnTo>
                  <a:pt x="101883" y="679220"/>
                </a:lnTo>
                <a:cubicBezTo>
                  <a:pt x="45615" y="679220"/>
                  <a:pt x="0" y="633605"/>
                  <a:pt x="0" y="577337"/>
                </a:cubicBezTo>
                <a:lnTo>
                  <a:pt x="0" y="101883"/>
                </a:lnTo>
                <a:cubicBezTo>
                  <a:pt x="0" y="45615"/>
                  <a:pt x="45615" y="0"/>
                  <a:pt x="101883" y="0"/>
                </a:cubicBezTo>
                <a:close/>
              </a:path>
            </a:pathLst>
          </a:custGeom>
          <a:solidFill>
            <a:srgbClr val="1E3A5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6"/>
          <p:cNvSpPr/>
          <p:nvPr/>
        </p:nvSpPr>
        <p:spPr>
          <a:xfrm>
            <a:off x="1222596" y="4822462"/>
            <a:ext cx="5764880" cy="237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3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Booking Confirmation (Hard Hold)</a:t>
            </a:r>
            <a:endParaRPr b="0" i="0" sz="1600" u="none" cap="none" strike="noStrike"/>
          </a:p>
        </p:txBody>
      </p:sp>
      <p:sp>
        <p:nvSpPr>
          <p:cNvPr id="325" name="Google Shape;325;p6"/>
          <p:cNvSpPr/>
          <p:nvPr/>
        </p:nvSpPr>
        <p:spPr>
          <a:xfrm>
            <a:off x="1222596" y="5094150"/>
            <a:ext cx="5756390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7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Jika pembayaran sukses, booking dikonfirmasi &amp; kamar status jadi "booked"</a:t>
            </a:r>
            <a:endParaRPr b="0" i="0" sz="1600" u="none" cap="none" strike="noStrike"/>
          </a:p>
        </p:txBody>
      </p:sp>
      <p:sp>
        <p:nvSpPr>
          <p:cNvPr id="326" name="Google Shape;326;p6"/>
          <p:cNvSpPr/>
          <p:nvPr/>
        </p:nvSpPr>
        <p:spPr>
          <a:xfrm>
            <a:off x="509415" y="5467721"/>
            <a:ext cx="475454" cy="475454"/>
          </a:xfrm>
          <a:custGeom>
            <a:rect b="b" l="l" r="r" t="t"/>
            <a:pathLst>
              <a:path extrusionOk="0" h="475454" w="475454">
                <a:moveTo>
                  <a:pt x="101885" y="0"/>
                </a:moveTo>
                <a:lnTo>
                  <a:pt x="373569" y="0"/>
                </a:lnTo>
                <a:cubicBezTo>
                  <a:pt x="429839" y="0"/>
                  <a:pt x="475454" y="45615"/>
                  <a:pt x="475454" y="101885"/>
                </a:cubicBezTo>
                <a:lnTo>
                  <a:pt x="475454" y="373569"/>
                </a:lnTo>
                <a:cubicBezTo>
                  <a:pt x="475454" y="429839"/>
                  <a:pt x="429839" y="475454"/>
                  <a:pt x="373569" y="475454"/>
                </a:cubicBezTo>
                <a:lnTo>
                  <a:pt x="101885" y="475454"/>
                </a:lnTo>
                <a:cubicBezTo>
                  <a:pt x="45615" y="475454"/>
                  <a:pt x="0" y="429839"/>
                  <a:pt x="0" y="373569"/>
                </a:cubicBezTo>
                <a:lnTo>
                  <a:pt x="0" y="101885"/>
                </a:lnTo>
                <a:cubicBezTo>
                  <a:pt x="0" y="45653"/>
                  <a:pt x="45653" y="0"/>
                  <a:pt x="101885" y="0"/>
                </a:cubicBezTo>
                <a:close/>
              </a:path>
            </a:pathLst>
          </a:custGeom>
          <a:gradFill>
            <a:gsLst>
              <a:gs pos="0">
                <a:srgbClr val="2A9D8F"/>
              </a:gs>
              <a:gs pos="100000">
                <a:srgbClr val="21867A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6"/>
          <p:cNvSpPr/>
          <p:nvPr/>
        </p:nvSpPr>
        <p:spPr>
          <a:xfrm>
            <a:off x="458474" y="5467721"/>
            <a:ext cx="577337" cy="47545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4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6</a:t>
            </a:r>
            <a:endParaRPr b="0" i="0" sz="1600" u="none" cap="none" strike="noStrike"/>
          </a:p>
        </p:txBody>
      </p:sp>
      <p:sp>
        <p:nvSpPr>
          <p:cNvPr id="328" name="Google Shape;328;p6"/>
          <p:cNvSpPr/>
          <p:nvPr/>
        </p:nvSpPr>
        <p:spPr>
          <a:xfrm>
            <a:off x="1120713" y="5467721"/>
            <a:ext cx="5892234" cy="679220"/>
          </a:xfrm>
          <a:custGeom>
            <a:rect b="b" l="l" r="r" t="t"/>
            <a:pathLst>
              <a:path extrusionOk="0" h="679220" w="5892234">
                <a:moveTo>
                  <a:pt x="101883" y="0"/>
                </a:moveTo>
                <a:lnTo>
                  <a:pt x="5790351" y="0"/>
                </a:lnTo>
                <a:cubicBezTo>
                  <a:pt x="5846619" y="0"/>
                  <a:pt x="5892234" y="45615"/>
                  <a:pt x="5892234" y="101883"/>
                </a:cubicBezTo>
                <a:lnTo>
                  <a:pt x="5892234" y="577337"/>
                </a:lnTo>
                <a:cubicBezTo>
                  <a:pt x="5892234" y="633605"/>
                  <a:pt x="5846619" y="679220"/>
                  <a:pt x="5790351" y="679220"/>
                </a:cubicBezTo>
                <a:lnTo>
                  <a:pt x="101883" y="679220"/>
                </a:lnTo>
                <a:cubicBezTo>
                  <a:pt x="45615" y="679220"/>
                  <a:pt x="0" y="633605"/>
                  <a:pt x="0" y="577337"/>
                </a:cubicBezTo>
                <a:lnTo>
                  <a:pt x="0" y="101883"/>
                </a:lnTo>
                <a:cubicBezTo>
                  <a:pt x="0" y="45615"/>
                  <a:pt x="45615" y="0"/>
                  <a:pt x="101883" y="0"/>
                </a:cubicBezTo>
                <a:close/>
              </a:path>
            </a:pathLst>
          </a:custGeom>
          <a:solidFill>
            <a:srgbClr val="2A9D8F">
              <a:alpha val="509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6"/>
          <p:cNvSpPr/>
          <p:nvPr/>
        </p:nvSpPr>
        <p:spPr>
          <a:xfrm>
            <a:off x="1222596" y="5569604"/>
            <a:ext cx="5764880" cy="237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3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Failure Handling</a:t>
            </a:r>
            <a:endParaRPr b="0" i="0" sz="1600" u="none" cap="none" strike="noStrike"/>
          </a:p>
        </p:txBody>
      </p:sp>
      <p:sp>
        <p:nvSpPr>
          <p:cNvPr id="330" name="Google Shape;330;p6"/>
          <p:cNvSpPr/>
          <p:nvPr/>
        </p:nvSpPr>
        <p:spPr>
          <a:xfrm>
            <a:off x="1222596" y="5841292"/>
            <a:ext cx="5756390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7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Jika gagal/timout, temporary hold dilepas &amp; kamar kembali tersedia</a:t>
            </a:r>
            <a:endParaRPr b="0" i="0" sz="1600" u="none" cap="none" strike="noStrike"/>
          </a:p>
        </p:txBody>
      </p:sp>
      <p:sp>
        <p:nvSpPr>
          <p:cNvPr id="331" name="Google Shape;331;p6"/>
          <p:cNvSpPr/>
          <p:nvPr/>
        </p:nvSpPr>
        <p:spPr>
          <a:xfrm>
            <a:off x="7351363" y="1154674"/>
            <a:ext cx="4508323" cy="2513114"/>
          </a:xfrm>
          <a:custGeom>
            <a:rect b="b" l="l" r="r" t="t"/>
            <a:pathLst>
              <a:path extrusionOk="0" h="2513114" w="4508323">
                <a:moveTo>
                  <a:pt x="101882" y="0"/>
                </a:moveTo>
                <a:lnTo>
                  <a:pt x="4406441" y="0"/>
                </a:lnTo>
                <a:cubicBezTo>
                  <a:pt x="4462709" y="0"/>
                  <a:pt x="4508323" y="45614"/>
                  <a:pt x="4508323" y="101882"/>
                </a:cubicBezTo>
                <a:lnTo>
                  <a:pt x="4508323" y="2411233"/>
                </a:lnTo>
                <a:cubicBezTo>
                  <a:pt x="4508323" y="2467500"/>
                  <a:pt x="4462709" y="2513114"/>
                  <a:pt x="4406441" y="2513114"/>
                </a:cubicBezTo>
                <a:lnTo>
                  <a:pt x="101882" y="2513114"/>
                </a:lnTo>
                <a:cubicBezTo>
                  <a:pt x="45614" y="2513114"/>
                  <a:pt x="0" y="2467500"/>
                  <a:pt x="0" y="2411233"/>
                </a:cubicBezTo>
                <a:lnTo>
                  <a:pt x="0" y="101882"/>
                </a:lnTo>
                <a:cubicBezTo>
                  <a:pt x="0" y="45652"/>
                  <a:pt x="45652" y="0"/>
                  <a:pt x="101882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6"/>
          <p:cNvSpPr/>
          <p:nvPr/>
        </p:nvSpPr>
        <p:spPr>
          <a:xfrm>
            <a:off x="7542394" y="1358440"/>
            <a:ext cx="169805" cy="169805"/>
          </a:xfrm>
          <a:custGeom>
            <a:rect b="b" l="l" r="r" t="t"/>
            <a:pathLst>
              <a:path extrusionOk="0" h="169805" w="169805">
                <a:moveTo>
                  <a:pt x="84903" y="169805"/>
                </a:moveTo>
                <a:cubicBezTo>
                  <a:pt x="131761" y="169805"/>
                  <a:pt x="169805" y="131761"/>
                  <a:pt x="169805" y="84903"/>
                </a:cubicBezTo>
                <a:cubicBezTo>
                  <a:pt x="169805" y="38044"/>
                  <a:pt x="131761" y="0"/>
                  <a:pt x="84903" y="0"/>
                </a:cubicBezTo>
                <a:cubicBezTo>
                  <a:pt x="38044" y="0"/>
                  <a:pt x="0" y="38044"/>
                  <a:pt x="0" y="84903"/>
                </a:cubicBezTo>
                <a:cubicBezTo>
                  <a:pt x="0" y="131761"/>
                  <a:pt x="38044" y="169805"/>
                  <a:pt x="84903" y="169805"/>
                </a:cubicBezTo>
                <a:close/>
                <a:moveTo>
                  <a:pt x="74290" y="53064"/>
                </a:moveTo>
                <a:cubicBezTo>
                  <a:pt x="74290" y="47207"/>
                  <a:pt x="79045" y="42451"/>
                  <a:pt x="84903" y="42451"/>
                </a:cubicBezTo>
                <a:cubicBezTo>
                  <a:pt x="90760" y="42451"/>
                  <a:pt x="95515" y="47207"/>
                  <a:pt x="95515" y="53064"/>
                </a:cubicBezTo>
                <a:cubicBezTo>
                  <a:pt x="95515" y="58921"/>
                  <a:pt x="90760" y="63677"/>
                  <a:pt x="84903" y="63677"/>
                </a:cubicBezTo>
                <a:cubicBezTo>
                  <a:pt x="79045" y="63677"/>
                  <a:pt x="74290" y="58921"/>
                  <a:pt x="74290" y="53064"/>
                </a:cubicBezTo>
                <a:close/>
                <a:moveTo>
                  <a:pt x="71636" y="74290"/>
                </a:moveTo>
                <a:lnTo>
                  <a:pt x="87556" y="74290"/>
                </a:lnTo>
                <a:cubicBezTo>
                  <a:pt x="91967" y="74290"/>
                  <a:pt x="95515" y="77838"/>
                  <a:pt x="95515" y="82249"/>
                </a:cubicBezTo>
                <a:lnTo>
                  <a:pt x="95515" y="111435"/>
                </a:lnTo>
                <a:lnTo>
                  <a:pt x="98169" y="111435"/>
                </a:lnTo>
                <a:cubicBezTo>
                  <a:pt x="102579" y="111435"/>
                  <a:pt x="106128" y="114983"/>
                  <a:pt x="106128" y="119394"/>
                </a:cubicBezTo>
                <a:cubicBezTo>
                  <a:pt x="106128" y="123805"/>
                  <a:pt x="102579" y="127354"/>
                  <a:pt x="98169" y="127354"/>
                </a:cubicBezTo>
                <a:lnTo>
                  <a:pt x="71636" y="127354"/>
                </a:lnTo>
                <a:cubicBezTo>
                  <a:pt x="67226" y="127354"/>
                  <a:pt x="63677" y="123805"/>
                  <a:pt x="63677" y="119394"/>
                </a:cubicBezTo>
                <a:cubicBezTo>
                  <a:pt x="63677" y="114983"/>
                  <a:pt x="67226" y="111435"/>
                  <a:pt x="71636" y="111435"/>
                </a:cubicBezTo>
                <a:lnTo>
                  <a:pt x="79596" y="111435"/>
                </a:lnTo>
                <a:lnTo>
                  <a:pt x="79596" y="90209"/>
                </a:lnTo>
                <a:lnTo>
                  <a:pt x="71636" y="90209"/>
                </a:lnTo>
                <a:cubicBezTo>
                  <a:pt x="67226" y="90209"/>
                  <a:pt x="63677" y="86660"/>
                  <a:pt x="63677" y="82249"/>
                </a:cubicBezTo>
                <a:cubicBezTo>
                  <a:pt x="63677" y="77838"/>
                  <a:pt x="67226" y="74290"/>
                  <a:pt x="71636" y="7429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6"/>
          <p:cNvSpPr/>
          <p:nvPr/>
        </p:nvSpPr>
        <p:spPr>
          <a:xfrm>
            <a:off x="7733424" y="1324479"/>
            <a:ext cx="4041359" cy="237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37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Status Booking</a:t>
            </a:r>
            <a:endParaRPr b="0" i="0" sz="1600" u="none" cap="none" strike="noStrike"/>
          </a:p>
        </p:txBody>
      </p:sp>
      <p:sp>
        <p:nvSpPr>
          <p:cNvPr id="334" name="Google Shape;334;p6"/>
          <p:cNvSpPr/>
          <p:nvPr/>
        </p:nvSpPr>
        <p:spPr>
          <a:xfrm>
            <a:off x="7521168" y="1816914"/>
            <a:ext cx="135844" cy="135844"/>
          </a:xfrm>
          <a:custGeom>
            <a:rect b="b" l="l" r="r" t="t"/>
            <a:pathLst>
              <a:path extrusionOk="0" h="135844" w="135844">
                <a:moveTo>
                  <a:pt x="67922" y="0"/>
                </a:moveTo>
                <a:lnTo>
                  <a:pt x="67922" y="0"/>
                </a:lnTo>
                <a:cubicBezTo>
                  <a:pt x="105434" y="0"/>
                  <a:pt x="135844" y="30410"/>
                  <a:pt x="135844" y="67922"/>
                </a:cubicBezTo>
                <a:lnTo>
                  <a:pt x="135844" y="67922"/>
                </a:lnTo>
                <a:cubicBezTo>
                  <a:pt x="135844" y="105434"/>
                  <a:pt x="105434" y="135844"/>
                  <a:pt x="67922" y="135844"/>
                </a:cubicBezTo>
                <a:lnTo>
                  <a:pt x="67922" y="135844"/>
                </a:lnTo>
                <a:cubicBezTo>
                  <a:pt x="30410" y="135844"/>
                  <a:pt x="0" y="105434"/>
                  <a:pt x="0" y="67922"/>
                </a:cubicBezTo>
                <a:lnTo>
                  <a:pt x="0" y="67922"/>
                </a:lnTo>
                <a:cubicBezTo>
                  <a:pt x="0" y="30410"/>
                  <a:pt x="30410" y="0"/>
                  <a:pt x="67922" y="0"/>
                </a:cubicBezTo>
                <a:close/>
              </a:path>
            </a:pathLst>
          </a:custGeom>
          <a:solidFill>
            <a:srgbClr val="FDC7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6"/>
          <p:cNvSpPr/>
          <p:nvPr/>
        </p:nvSpPr>
        <p:spPr>
          <a:xfrm>
            <a:off x="7758895" y="1698050"/>
            <a:ext cx="1324479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PENDING</a:t>
            </a:r>
            <a:endParaRPr b="0" i="0" sz="1600" u="none" cap="none" strike="noStrike"/>
          </a:p>
        </p:txBody>
      </p:sp>
      <p:sp>
        <p:nvSpPr>
          <p:cNvPr id="336" name="Google Shape;336;p6"/>
          <p:cNvSpPr/>
          <p:nvPr/>
        </p:nvSpPr>
        <p:spPr>
          <a:xfrm>
            <a:off x="7758895" y="1901816"/>
            <a:ext cx="1315989" cy="169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Menunggu pembayaran</a:t>
            </a:r>
            <a:endParaRPr b="0" i="0" sz="1600" u="none" cap="none" strike="noStrike"/>
          </a:p>
        </p:txBody>
      </p:sp>
      <p:sp>
        <p:nvSpPr>
          <p:cNvPr id="337" name="Google Shape;337;p6"/>
          <p:cNvSpPr/>
          <p:nvPr/>
        </p:nvSpPr>
        <p:spPr>
          <a:xfrm>
            <a:off x="7521168" y="2292368"/>
            <a:ext cx="135844" cy="135844"/>
          </a:xfrm>
          <a:custGeom>
            <a:rect b="b" l="l" r="r" t="t"/>
            <a:pathLst>
              <a:path extrusionOk="0" h="135844" w="135844">
                <a:moveTo>
                  <a:pt x="67922" y="0"/>
                </a:moveTo>
                <a:lnTo>
                  <a:pt x="67922" y="0"/>
                </a:lnTo>
                <a:cubicBezTo>
                  <a:pt x="105434" y="0"/>
                  <a:pt x="135844" y="30410"/>
                  <a:pt x="135844" y="67922"/>
                </a:cubicBezTo>
                <a:lnTo>
                  <a:pt x="135844" y="67922"/>
                </a:lnTo>
                <a:cubicBezTo>
                  <a:pt x="135844" y="105434"/>
                  <a:pt x="105434" y="135844"/>
                  <a:pt x="67922" y="135844"/>
                </a:cubicBezTo>
                <a:lnTo>
                  <a:pt x="67922" y="135844"/>
                </a:lnTo>
                <a:cubicBezTo>
                  <a:pt x="30410" y="135844"/>
                  <a:pt x="0" y="105434"/>
                  <a:pt x="0" y="67922"/>
                </a:cubicBezTo>
                <a:lnTo>
                  <a:pt x="0" y="67922"/>
                </a:lnTo>
                <a:cubicBezTo>
                  <a:pt x="0" y="30410"/>
                  <a:pt x="30410" y="0"/>
                  <a:pt x="67922" y="0"/>
                </a:cubicBezTo>
                <a:close/>
              </a:path>
            </a:pathLst>
          </a:custGeom>
          <a:solidFill>
            <a:srgbClr val="05DF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6"/>
          <p:cNvSpPr/>
          <p:nvPr/>
        </p:nvSpPr>
        <p:spPr>
          <a:xfrm>
            <a:off x="7758895" y="2173504"/>
            <a:ext cx="1146184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CONFIRMED</a:t>
            </a:r>
            <a:endParaRPr b="0" i="0" sz="1600" u="none" cap="none" strike="noStrike"/>
          </a:p>
        </p:txBody>
      </p:sp>
      <p:sp>
        <p:nvSpPr>
          <p:cNvPr id="339" name="Google Shape;339;p6"/>
          <p:cNvSpPr/>
          <p:nvPr/>
        </p:nvSpPr>
        <p:spPr>
          <a:xfrm>
            <a:off x="7758895" y="2377270"/>
            <a:ext cx="1137694" cy="169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Pembayaran sukses</a:t>
            </a:r>
            <a:endParaRPr b="0" i="0" sz="1600" u="none" cap="none" strike="noStrike"/>
          </a:p>
        </p:txBody>
      </p:sp>
      <p:sp>
        <p:nvSpPr>
          <p:cNvPr id="340" name="Google Shape;340;p6"/>
          <p:cNvSpPr/>
          <p:nvPr/>
        </p:nvSpPr>
        <p:spPr>
          <a:xfrm>
            <a:off x="7521168" y="2767822"/>
            <a:ext cx="135844" cy="135844"/>
          </a:xfrm>
          <a:custGeom>
            <a:rect b="b" l="l" r="r" t="t"/>
            <a:pathLst>
              <a:path extrusionOk="0" h="135844" w="135844">
                <a:moveTo>
                  <a:pt x="67922" y="0"/>
                </a:moveTo>
                <a:lnTo>
                  <a:pt x="67922" y="0"/>
                </a:lnTo>
                <a:cubicBezTo>
                  <a:pt x="105434" y="0"/>
                  <a:pt x="135844" y="30410"/>
                  <a:pt x="135844" y="67922"/>
                </a:cubicBezTo>
                <a:lnTo>
                  <a:pt x="135844" y="67922"/>
                </a:lnTo>
                <a:cubicBezTo>
                  <a:pt x="135844" y="105434"/>
                  <a:pt x="105434" y="135844"/>
                  <a:pt x="67922" y="135844"/>
                </a:cubicBezTo>
                <a:lnTo>
                  <a:pt x="67922" y="135844"/>
                </a:lnTo>
                <a:cubicBezTo>
                  <a:pt x="30410" y="135844"/>
                  <a:pt x="0" y="105434"/>
                  <a:pt x="0" y="67922"/>
                </a:cubicBezTo>
                <a:lnTo>
                  <a:pt x="0" y="67922"/>
                </a:lnTo>
                <a:cubicBezTo>
                  <a:pt x="0" y="30410"/>
                  <a:pt x="30410" y="0"/>
                  <a:pt x="67922" y="0"/>
                </a:cubicBezTo>
                <a:close/>
              </a:path>
            </a:pathLst>
          </a:custGeom>
          <a:solidFill>
            <a:srgbClr val="FF64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6"/>
          <p:cNvSpPr/>
          <p:nvPr/>
        </p:nvSpPr>
        <p:spPr>
          <a:xfrm>
            <a:off x="7758895" y="2648958"/>
            <a:ext cx="1307499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CANCELLED</a:t>
            </a:r>
            <a:endParaRPr b="0" i="0" sz="1600" u="none" cap="none" strike="noStrike"/>
          </a:p>
        </p:txBody>
      </p:sp>
      <p:sp>
        <p:nvSpPr>
          <p:cNvPr id="342" name="Google Shape;342;p6"/>
          <p:cNvSpPr/>
          <p:nvPr/>
        </p:nvSpPr>
        <p:spPr>
          <a:xfrm>
            <a:off x="7758895" y="2852724"/>
            <a:ext cx="1299008" cy="169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Dibatalkan user/system</a:t>
            </a:r>
            <a:endParaRPr b="0" i="0" sz="1600" u="none" cap="none" strike="noStrike"/>
          </a:p>
        </p:txBody>
      </p:sp>
      <p:sp>
        <p:nvSpPr>
          <p:cNvPr id="343" name="Google Shape;343;p6"/>
          <p:cNvSpPr/>
          <p:nvPr/>
        </p:nvSpPr>
        <p:spPr>
          <a:xfrm>
            <a:off x="7521168" y="3243276"/>
            <a:ext cx="135844" cy="135844"/>
          </a:xfrm>
          <a:custGeom>
            <a:rect b="b" l="l" r="r" t="t"/>
            <a:pathLst>
              <a:path extrusionOk="0" h="135844" w="135844">
                <a:moveTo>
                  <a:pt x="67922" y="0"/>
                </a:moveTo>
                <a:lnTo>
                  <a:pt x="67922" y="0"/>
                </a:lnTo>
                <a:cubicBezTo>
                  <a:pt x="105434" y="0"/>
                  <a:pt x="135844" y="30410"/>
                  <a:pt x="135844" y="67922"/>
                </a:cubicBezTo>
                <a:lnTo>
                  <a:pt x="135844" y="67922"/>
                </a:lnTo>
                <a:cubicBezTo>
                  <a:pt x="135844" y="105434"/>
                  <a:pt x="105434" y="135844"/>
                  <a:pt x="67922" y="135844"/>
                </a:cubicBezTo>
                <a:lnTo>
                  <a:pt x="67922" y="135844"/>
                </a:lnTo>
                <a:cubicBezTo>
                  <a:pt x="30410" y="135844"/>
                  <a:pt x="0" y="105434"/>
                  <a:pt x="0" y="67922"/>
                </a:cubicBezTo>
                <a:lnTo>
                  <a:pt x="0" y="67922"/>
                </a:lnTo>
                <a:cubicBezTo>
                  <a:pt x="0" y="30410"/>
                  <a:pt x="30410" y="0"/>
                  <a:pt x="67922" y="0"/>
                </a:cubicBezTo>
                <a:close/>
              </a:path>
            </a:pathLst>
          </a:custGeom>
          <a:solidFill>
            <a:srgbClr val="51A2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6"/>
          <p:cNvSpPr/>
          <p:nvPr/>
        </p:nvSpPr>
        <p:spPr>
          <a:xfrm>
            <a:off x="7758895" y="3124412"/>
            <a:ext cx="1273538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7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COMPLETED</a:t>
            </a:r>
            <a:endParaRPr b="0" i="0" sz="1600" u="none" cap="none" strike="noStrike"/>
          </a:p>
        </p:txBody>
      </p:sp>
      <p:sp>
        <p:nvSpPr>
          <p:cNvPr id="345" name="Google Shape;345;p6"/>
          <p:cNvSpPr/>
          <p:nvPr/>
        </p:nvSpPr>
        <p:spPr>
          <a:xfrm>
            <a:off x="7758895" y="3328178"/>
            <a:ext cx="1265047" cy="169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5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Tamu sudah check-out</a:t>
            </a:r>
            <a:endParaRPr b="0" i="0" sz="1600" u="none" cap="none" strike="noStrike"/>
          </a:p>
        </p:txBody>
      </p:sp>
      <p:sp>
        <p:nvSpPr>
          <p:cNvPr id="346" name="Google Shape;346;p6"/>
          <p:cNvSpPr/>
          <p:nvPr/>
        </p:nvSpPr>
        <p:spPr>
          <a:xfrm>
            <a:off x="7368344" y="3803632"/>
            <a:ext cx="4491343" cy="2003699"/>
          </a:xfrm>
          <a:custGeom>
            <a:rect b="b" l="l" r="r" t="t"/>
            <a:pathLst>
              <a:path extrusionOk="0" h="2003699" w="4491343">
                <a:moveTo>
                  <a:pt x="33961" y="0"/>
                </a:moveTo>
                <a:lnTo>
                  <a:pt x="4389455" y="0"/>
                </a:lnTo>
                <a:cubicBezTo>
                  <a:pt x="4445726" y="0"/>
                  <a:pt x="4491343" y="45617"/>
                  <a:pt x="4491343" y="101888"/>
                </a:cubicBezTo>
                <a:lnTo>
                  <a:pt x="4491343" y="1901811"/>
                </a:lnTo>
                <a:cubicBezTo>
                  <a:pt x="4491343" y="1958082"/>
                  <a:pt x="4445726" y="2003699"/>
                  <a:pt x="4389455" y="2003699"/>
                </a:cubicBezTo>
                <a:lnTo>
                  <a:pt x="33961" y="2003699"/>
                </a:lnTo>
                <a:cubicBezTo>
                  <a:pt x="15205" y="2003699"/>
                  <a:pt x="0" y="1988494"/>
                  <a:pt x="0" y="1969738"/>
                </a:cubicBezTo>
                <a:lnTo>
                  <a:pt x="0" y="33961"/>
                </a:lnTo>
                <a:cubicBezTo>
                  <a:pt x="0" y="15217"/>
                  <a:pt x="15217" y="0"/>
                  <a:pt x="339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27354" rotWithShape="0" algn="bl" dir="5400000" dist="84903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6"/>
          <p:cNvSpPr/>
          <p:nvPr/>
        </p:nvSpPr>
        <p:spPr>
          <a:xfrm>
            <a:off x="7368344" y="3803632"/>
            <a:ext cx="33961" cy="2003699"/>
          </a:xfrm>
          <a:custGeom>
            <a:rect b="b" l="l" r="r" t="t"/>
            <a:pathLst>
              <a:path extrusionOk="0" h="2003699" w="33961">
                <a:moveTo>
                  <a:pt x="33961" y="0"/>
                </a:moveTo>
                <a:lnTo>
                  <a:pt x="33961" y="0"/>
                </a:lnTo>
                <a:lnTo>
                  <a:pt x="33961" y="2003699"/>
                </a:lnTo>
                <a:lnTo>
                  <a:pt x="33961" y="2003699"/>
                </a:lnTo>
                <a:cubicBezTo>
                  <a:pt x="15205" y="2003699"/>
                  <a:pt x="0" y="1988494"/>
                  <a:pt x="0" y="1969738"/>
                </a:cubicBezTo>
                <a:lnTo>
                  <a:pt x="0" y="33961"/>
                </a:lnTo>
                <a:cubicBezTo>
                  <a:pt x="0" y="15205"/>
                  <a:pt x="15205" y="0"/>
                  <a:pt x="33961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6"/>
          <p:cNvSpPr/>
          <p:nvPr/>
        </p:nvSpPr>
        <p:spPr>
          <a:xfrm>
            <a:off x="7576355" y="4015889"/>
            <a:ext cx="152825" cy="152825"/>
          </a:xfrm>
          <a:custGeom>
            <a:rect b="b" l="l" r="r" t="t"/>
            <a:pathLst>
              <a:path extrusionOk="0" h="152825" w="152825">
                <a:moveTo>
                  <a:pt x="76412" y="0"/>
                </a:moveTo>
                <a:cubicBezTo>
                  <a:pt x="118585" y="0"/>
                  <a:pt x="152825" y="34239"/>
                  <a:pt x="152825" y="76412"/>
                </a:cubicBezTo>
                <a:cubicBezTo>
                  <a:pt x="152825" y="118585"/>
                  <a:pt x="118585" y="152825"/>
                  <a:pt x="76412" y="152825"/>
                </a:cubicBezTo>
                <a:cubicBezTo>
                  <a:pt x="34239" y="152825"/>
                  <a:pt x="0" y="118585"/>
                  <a:pt x="0" y="76412"/>
                </a:cubicBezTo>
                <a:cubicBezTo>
                  <a:pt x="0" y="34239"/>
                  <a:pt x="34239" y="0"/>
                  <a:pt x="76412" y="0"/>
                </a:cubicBezTo>
                <a:close/>
                <a:moveTo>
                  <a:pt x="69249" y="35818"/>
                </a:moveTo>
                <a:lnTo>
                  <a:pt x="69249" y="76412"/>
                </a:lnTo>
                <a:cubicBezTo>
                  <a:pt x="69249" y="78800"/>
                  <a:pt x="70443" y="81039"/>
                  <a:pt x="72442" y="82382"/>
                </a:cubicBezTo>
                <a:lnTo>
                  <a:pt x="101097" y="101485"/>
                </a:lnTo>
                <a:cubicBezTo>
                  <a:pt x="104380" y="103694"/>
                  <a:pt x="108828" y="102798"/>
                  <a:pt x="111037" y="99485"/>
                </a:cubicBezTo>
                <a:cubicBezTo>
                  <a:pt x="113245" y="96172"/>
                  <a:pt x="112350" y="91754"/>
                  <a:pt x="109037" y="89546"/>
                </a:cubicBezTo>
                <a:lnTo>
                  <a:pt x="83576" y="72592"/>
                </a:lnTo>
                <a:lnTo>
                  <a:pt x="83576" y="35818"/>
                </a:lnTo>
                <a:cubicBezTo>
                  <a:pt x="83576" y="31848"/>
                  <a:pt x="80382" y="28655"/>
                  <a:pt x="76412" y="28655"/>
                </a:cubicBezTo>
                <a:cubicBezTo>
                  <a:pt x="72442" y="28655"/>
                  <a:pt x="69249" y="31848"/>
                  <a:pt x="69249" y="35818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6"/>
          <p:cNvSpPr/>
          <p:nvPr/>
        </p:nvSpPr>
        <p:spPr>
          <a:xfrm>
            <a:off x="7750405" y="3973437"/>
            <a:ext cx="4015889" cy="2377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3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Hold Duration</a:t>
            </a:r>
            <a:endParaRPr b="0" i="0" sz="1600" u="none" cap="none" strike="noStrike"/>
          </a:p>
        </p:txBody>
      </p:sp>
      <p:sp>
        <p:nvSpPr>
          <p:cNvPr id="350" name="Google Shape;350;p6"/>
          <p:cNvSpPr/>
          <p:nvPr/>
        </p:nvSpPr>
        <p:spPr>
          <a:xfrm>
            <a:off x="7555129" y="4313047"/>
            <a:ext cx="4134752" cy="611298"/>
          </a:xfrm>
          <a:custGeom>
            <a:rect b="b" l="l" r="r" t="t"/>
            <a:pathLst>
              <a:path extrusionOk="0" h="611298" w="4134752">
                <a:moveTo>
                  <a:pt x="67921" y="0"/>
                </a:moveTo>
                <a:lnTo>
                  <a:pt x="4066831" y="0"/>
                </a:lnTo>
                <a:cubicBezTo>
                  <a:pt x="4104343" y="0"/>
                  <a:pt x="4134752" y="30409"/>
                  <a:pt x="4134752" y="67921"/>
                </a:cubicBezTo>
                <a:lnTo>
                  <a:pt x="4134752" y="543377"/>
                </a:lnTo>
                <a:cubicBezTo>
                  <a:pt x="4134752" y="580889"/>
                  <a:pt x="4104343" y="611298"/>
                  <a:pt x="4066831" y="611298"/>
                </a:cubicBezTo>
                <a:lnTo>
                  <a:pt x="67921" y="611298"/>
                </a:lnTo>
                <a:cubicBezTo>
                  <a:pt x="30435" y="611298"/>
                  <a:pt x="0" y="580864"/>
                  <a:pt x="0" y="543377"/>
                </a:cubicBezTo>
                <a:lnTo>
                  <a:pt x="0" y="67921"/>
                </a:lnTo>
                <a:cubicBezTo>
                  <a:pt x="0" y="30435"/>
                  <a:pt x="30435" y="0"/>
                  <a:pt x="67921" y="0"/>
                </a:cubicBezTo>
                <a:close/>
              </a:path>
            </a:pathLst>
          </a:custGeom>
          <a:solidFill>
            <a:srgbClr val="E9C46A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6"/>
          <p:cNvSpPr/>
          <p:nvPr/>
        </p:nvSpPr>
        <p:spPr>
          <a:xfrm>
            <a:off x="7657012" y="4414930"/>
            <a:ext cx="3998908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7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Soft Hold: 15-30 menit</a:t>
            </a:r>
            <a:endParaRPr b="0" i="0" sz="1600" u="none" cap="none" strike="noStrike"/>
          </a:p>
        </p:txBody>
      </p:sp>
      <p:sp>
        <p:nvSpPr>
          <p:cNvPr id="352" name="Google Shape;352;p6"/>
          <p:cNvSpPr/>
          <p:nvPr/>
        </p:nvSpPr>
        <p:spPr>
          <a:xfrm>
            <a:off x="7657012" y="4652657"/>
            <a:ext cx="3990418" cy="169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User menyelesaikan pembayaran</a:t>
            </a:r>
            <a:endParaRPr b="0" i="0" sz="1600" u="none" cap="none" strike="noStrike"/>
          </a:p>
        </p:txBody>
      </p:sp>
      <p:sp>
        <p:nvSpPr>
          <p:cNvPr id="353" name="Google Shape;353;p6"/>
          <p:cNvSpPr/>
          <p:nvPr/>
        </p:nvSpPr>
        <p:spPr>
          <a:xfrm>
            <a:off x="7555129" y="5026228"/>
            <a:ext cx="4134752" cy="611298"/>
          </a:xfrm>
          <a:custGeom>
            <a:rect b="b" l="l" r="r" t="t"/>
            <a:pathLst>
              <a:path extrusionOk="0" h="611298" w="4134752">
                <a:moveTo>
                  <a:pt x="67921" y="0"/>
                </a:moveTo>
                <a:lnTo>
                  <a:pt x="4066831" y="0"/>
                </a:lnTo>
                <a:cubicBezTo>
                  <a:pt x="4104343" y="0"/>
                  <a:pt x="4134752" y="30409"/>
                  <a:pt x="4134752" y="67921"/>
                </a:cubicBezTo>
                <a:lnTo>
                  <a:pt x="4134752" y="543377"/>
                </a:lnTo>
                <a:cubicBezTo>
                  <a:pt x="4134752" y="580889"/>
                  <a:pt x="4104343" y="611298"/>
                  <a:pt x="4066831" y="611298"/>
                </a:cubicBezTo>
                <a:lnTo>
                  <a:pt x="67921" y="611298"/>
                </a:lnTo>
                <a:cubicBezTo>
                  <a:pt x="30435" y="611298"/>
                  <a:pt x="0" y="580864"/>
                  <a:pt x="0" y="543377"/>
                </a:cubicBezTo>
                <a:lnTo>
                  <a:pt x="0" y="67921"/>
                </a:lnTo>
                <a:cubicBezTo>
                  <a:pt x="0" y="30435"/>
                  <a:pt x="30435" y="0"/>
                  <a:pt x="67921" y="0"/>
                </a:cubicBezTo>
                <a:close/>
              </a:path>
            </a:pathLst>
          </a:custGeom>
          <a:solidFill>
            <a:srgbClr val="1E3A5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6"/>
          <p:cNvSpPr/>
          <p:nvPr/>
        </p:nvSpPr>
        <p:spPr>
          <a:xfrm>
            <a:off x="7657012" y="5128111"/>
            <a:ext cx="3998908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7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Hard Hold: Sampai check-out date</a:t>
            </a:r>
            <a:endParaRPr b="0" i="0" sz="1600" u="none" cap="none" strike="noStrike"/>
          </a:p>
        </p:txBody>
      </p:sp>
      <p:sp>
        <p:nvSpPr>
          <p:cNvPr id="355" name="Google Shape;355;p6"/>
          <p:cNvSpPr/>
          <p:nvPr/>
        </p:nvSpPr>
        <p:spPr>
          <a:xfrm>
            <a:off x="7657012" y="5365838"/>
            <a:ext cx="3990418" cy="169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5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Kamar benar-benar dipesan</a:t>
            </a:r>
            <a:endParaRPr b="0" i="0" sz="1600" u="none" cap="none" strike="noStrike"/>
          </a:p>
        </p:txBody>
      </p:sp>
      <p:sp>
        <p:nvSpPr>
          <p:cNvPr id="356" name="Google Shape;356;p6"/>
          <p:cNvSpPr/>
          <p:nvPr/>
        </p:nvSpPr>
        <p:spPr>
          <a:xfrm>
            <a:off x="356591" y="6452591"/>
            <a:ext cx="11495799" cy="407532"/>
          </a:xfrm>
          <a:custGeom>
            <a:rect b="b" l="l" r="r" t="t"/>
            <a:pathLst>
              <a:path extrusionOk="0" h="407532" w="11495799">
                <a:moveTo>
                  <a:pt x="33961" y="0"/>
                </a:moveTo>
                <a:lnTo>
                  <a:pt x="11427876" y="0"/>
                </a:lnTo>
                <a:cubicBezTo>
                  <a:pt x="11465389" y="0"/>
                  <a:pt x="11495799" y="30410"/>
                  <a:pt x="11495799" y="67923"/>
                </a:cubicBezTo>
                <a:lnTo>
                  <a:pt x="11495799" y="339609"/>
                </a:lnTo>
                <a:cubicBezTo>
                  <a:pt x="11495799" y="377122"/>
                  <a:pt x="11465389" y="407532"/>
                  <a:pt x="11427876" y="407532"/>
                </a:cubicBezTo>
                <a:lnTo>
                  <a:pt x="33961" y="407532"/>
                </a:lnTo>
                <a:cubicBezTo>
                  <a:pt x="15205" y="407532"/>
                  <a:pt x="0" y="392327"/>
                  <a:pt x="0" y="373571"/>
                </a:cubicBezTo>
                <a:lnTo>
                  <a:pt x="0" y="33961"/>
                </a:lnTo>
                <a:cubicBezTo>
                  <a:pt x="0" y="15217"/>
                  <a:pt x="15217" y="0"/>
                  <a:pt x="33961" y="0"/>
                </a:cubicBezTo>
                <a:close/>
              </a:path>
            </a:pathLst>
          </a:custGeom>
          <a:solidFill>
            <a:srgbClr val="FE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6"/>
          <p:cNvSpPr/>
          <p:nvPr/>
        </p:nvSpPr>
        <p:spPr>
          <a:xfrm>
            <a:off x="356591" y="6452591"/>
            <a:ext cx="33961" cy="407532"/>
          </a:xfrm>
          <a:custGeom>
            <a:rect b="b" l="l" r="r" t="t"/>
            <a:pathLst>
              <a:path extrusionOk="0" h="407532" w="33961">
                <a:moveTo>
                  <a:pt x="33961" y="0"/>
                </a:moveTo>
                <a:lnTo>
                  <a:pt x="33961" y="0"/>
                </a:lnTo>
                <a:lnTo>
                  <a:pt x="33961" y="407532"/>
                </a:lnTo>
                <a:lnTo>
                  <a:pt x="33961" y="407532"/>
                </a:lnTo>
                <a:cubicBezTo>
                  <a:pt x="15205" y="407532"/>
                  <a:pt x="0" y="392327"/>
                  <a:pt x="0" y="373571"/>
                </a:cubicBezTo>
                <a:lnTo>
                  <a:pt x="0" y="33961"/>
                </a:lnTo>
                <a:cubicBezTo>
                  <a:pt x="0" y="15205"/>
                  <a:pt x="15205" y="0"/>
                  <a:pt x="33961" y="0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6"/>
          <p:cNvSpPr/>
          <p:nvPr/>
        </p:nvSpPr>
        <p:spPr>
          <a:xfrm>
            <a:off x="492435" y="6588435"/>
            <a:ext cx="135844" cy="135844"/>
          </a:xfrm>
          <a:custGeom>
            <a:rect b="b" l="l" r="r" t="t"/>
            <a:pathLst>
              <a:path extrusionOk="0" h="135844" w="135844">
                <a:moveTo>
                  <a:pt x="67922" y="0"/>
                </a:moveTo>
                <a:cubicBezTo>
                  <a:pt x="71822" y="0"/>
                  <a:pt x="75404" y="2149"/>
                  <a:pt x="77261" y="5572"/>
                </a:cubicBezTo>
                <a:lnTo>
                  <a:pt x="134570" y="111700"/>
                </a:lnTo>
                <a:cubicBezTo>
                  <a:pt x="136348" y="114990"/>
                  <a:pt x="136269" y="118970"/>
                  <a:pt x="134358" y="122180"/>
                </a:cubicBezTo>
                <a:cubicBezTo>
                  <a:pt x="132448" y="125390"/>
                  <a:pt x="128972" y="127354"/>
                  <a:pt x="125231" y="127354"/>
                </a:cubicBezTo>
                <a:lnTo>
                  <a:pt x="10613" y="127354"/>
                </a:lnTo>
                <a:cubicBezTo>
                  <a:pt x="6872" y="127354"/>
                  <a:pt x="3423" y="125390"/>
                  <a:pt x="1486" y="122180"/>
                </a:cubicBezTo>
                <a:cubicBezTo>
                  <a:pt x="-451" y="118970"/>
                  <a:pt x="-504" y="114990"/>
                  <a:pt x="1274" y="111700"/>
                </a:cubicBezTo>
                <a:lnTo>
                  <a:pt x="58583" y="5572"/>
                </a:lnTo>
                <a:cubicBezTo>
                  <a:pt x="60440" y="2149"/>
                  <a:pt x="64022" y="0"/>
                  <a:pt x="67922" y="0"/>
                </a:cubicBezTo>
                <a:close/>
                <a:moveTo>
                  <a:pt x="67922" y="44574"/>
                </a:moveTo>
                <a:cubicBezTo>
                  <a:pt x="64393" y="44574"/>
                  <a:pt x="61554" y="47413"/>
                  <a:pt x="61554" y="50942"/>
                </a:cubicBezTo>
                <a:lnTo>
                  <a:pt x="61554" y="80657"/>
                </a:lnTo>
                <a:cubicBezTo>
                  <a:pt x="61554" y="84186"/>
                  <a:pt x="64393" y="87025"/>
                  <a:pt x="67922" y="87025"/>
                </a:cubicBezTo>
                <a:cubicBezTo>
                  <a:pt x="71451" y="87025"/>
                  <a:pt x="74290" y="84186"/>
                  <a:pt x="74290" y="80657"/>
                </a:cubicBezTo>
                <a:lnTo>
                  <a:pt x="74290" y="50942"/>
                </a:lnTo>
                <a:cubicBezTo>
                  <a:pt x="74290" y="47413"/>
                  <a:pt x="71451" y="44574"/>
                  <a:pt x="67922" y="44574"/>
                </a:cubicBezTo>
                <a:close/>
                <a:moveTo>
                  <a:pt x="75006" y="101883"/>
                </a:moveTo>
                <a:cubicBezTo>
                  <a:pt x="75167" y="99253"/>
                  <a:pt x="73856" y="96752"/>
                  <a:pt x="71602" y="95388"/>
                </a:cubicBezTo>
                <a:cubicBezTo>
                  <a:pt x="69348" y="94025"/>
                  <a:pt x="66523" y="94025"/>
                  <a:pt x="64269" y="95388"/>
                </a:cubicBezTo>
                <a:cubicBezTo>
                  <a:pt x="62015" y="96752"/>
                  <a:pt x="60703" y="99253"/>
                  <a:pt x="60864" y="101883"/>
                </a:cubicBezTo>
                <a:cubicBezTo>
                  <a:pt x="60703" y="104513"/>
                  <a:pt x="62015" y="107014"/>
                  <a:pt x="64269" y="108378"/>
                </a:cubicBezTo>
                <a:cubicBezTo>
                  <a:pt x="66523" y="109741"/>
                  <a:pt x="69348" y="109741"/>
                  <a:pt x="71602" y="108378"/>
                </a:cubicBezTo>
                <a:cubicBezTo>
                  <a:pt x="73856" y="107014"/>
                  <a:pt x="75167" y="104513"/>
                  <a:pt x="75006" y="101883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6"/>
          <p:cNvSpPr/>
          <p:nvPr/>
        </p:nvSpPr>
        <p:spPr>
          <a:xfrm>
            <a:off x="690667" y="6554474"/>
            <a:ext cx="11127762" cy="2037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70" u="none" cap="none" strike="noStrike">
                <a:solidFill>
                  <a:srgbClr val="C10007"/>
                </a:solidFill>
                <a:latin typeface="Arial"/>
                <a:ea typeface="Arial"/>
                <a:cs typeface="Arial"/>
                <a:sym typeface="Arial"/>
              </a:rPr>
              <a:t>Timing is Critical:</a:t>
            </a:r>
            <a:r>
              <a:rPr b="0" i="0" lang="en-US" sz="1070" u="none" cap="none" strike="noStrike">
                <a:solidFill>
                  <a:srgbClr val="C10007"/>
                </a:solidFill>
                <a:latin typeface="Arial"/>
                <a:ea typeface="Arial"/>
                <a:cs typeface="Arial"/>
                <a:sym typeface="Arial"/>
              </a:rPr>
              <a:t> Sistem harus menangani concurrent bookings dengan cepat untuk mencegah race condition dan double booking!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7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FB2C36"/>
                </a:solidFill>
                <a:latin typeface="Arial"/>
                <a:ea typeface="Arial"/>
                <a:cs typeface="Arial"/>
                <a:sym typeface="Arial"/>
              </a:rPr>
              <a:t>🔴 Peragaan: Race Condition</a:t>
            </a:r>
            <a:endParaRPr b="0" i="0" sz="1600" u="none" cap="none" strike="noStrike"/>
          </a:p>
        </p:txBody>
      </p:sp>
      <p:sp>
        <p:nvSpPr>
          <p:cNvPr id="366" name="Google Shape;366;p7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Simulasi: Dua User Booking Kamar Terakhir Bersamaan!</a:t>
            </a:r>
            <a:endParaRPr b="0" i="0" sz="1600" u="none" cap="none" strike="noStrike"/>
          </a:p>
        </p:txBody>
      </p:sp>
      <p:sp>
        <p:nvSpPr>
          <p:cNvPr id="367" name="Google Shape;367;p7"/>
          <p:cNvSpPr/>
          <p:nvPr/>
        </p:nvSpPr>
        <p:spPr>
          <a:xfrm>
            <a:off x="381000" y="1181100"/>
            <a:ext cx="11430000" cy="3590925"/>
          </a:xfrm>
          <a:custGeom>
            <a:rect b="b" l="l" r="r" t="t"/>
            <a:pathLst>
              <a:path extrusionOk="0" h="3590925" w="11430000">
                <a:moveTo>
                  <a:pt x="114299" y="0"/>
                </a:moveTo>
                <a:lnTo>
                  <a:pt x="11315701" y="0"/>
                </a:lnTo>
                <a:cubicBezTo>
                  <a:pt x="11378827" y="0"/>
                  <a:pt x="11430000" y="51173"/>
                  <a:pt x="11430000" y="114299"/>
                </a:cubicBezTo>
                <a:lnTo>
                  <a:pt x="11430000" y="3476626"/>
                </a:lnTo>
                <a:cubicBezTo>
                  <a:pt x="11430000" y="3539752"/>
                  <a:pt x="11378827" y="3590925"/>
                  <a:pt x="11315701" y="3590925"/>
                </a:cubicBezTo>
                <a:lnTo>
                  <a:pt x="114299" y="3590925"/>
                </a:lnTo>
                <a:cubicBezTo>
                  <a:pt x="51173" y="3590925"/>
                  <a:pt x="0" y="3539752"/>
                  <a:pt x="0" y="3476626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7"/>
          <p:cNvSpPr/>
          <p:nvPr/>
        </p:nvSpPr>
        <p:spPr>
          <a:xfrm>
            <a:off x="571500" y="1409700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2B7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7"/>
          <p:cNvSpPr/>
          <p:nvPr/>
        </p:nvSpPr>
        <p:spPr>
          <a:xfrm>
            <a:off x="533400" y="1409700"/>
            <a:ext cx="53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0" i="0" sz="1600" u="none" cap="none" strike="noStrike"/>
          </a:p>
        </p:txBody>
      </p:sp>
      <p:sp>
        <p:nvSpPr>
          <p:cNvPr id="370" name="Google Shape;370;p7"/>
          <p:cNvSpPr/>
          <p:nvPr/>
        </p:nvSpPr>
        <p:spPr>
          <a:xfrm>
            <a:off x="1143000" y="1428750"/>
            <a:ext cx="12954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User A</a:t>
            </a:r>
            <a:endParaRPr b="0" i="0" sz="1600" u="none" cap="none" strike="noStrike"/>
          </a:p>
        </p:txBody>
      </p:sp>
      <p:sp>
        <p:nvSpPr>
          <p:cNvPr id="371" name="Google Shape;371;p7"/>
          <p:cNvSpPr/>
          <p:nvPr/>
        </p:nvSpPr>
        <p:spPr>
          <a:xfrm>
            <a:off x="1143000" y="1657350"/>
            <a:ext cx="12858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Booking dari Jakarta</a:t>
            </a:r>
            <a:endParaRPr b="0" i="0" sz="1600" u="none" cap="none" strike="noStrike"/>
          </a:p>
        </p:txBody>
      </p:sp>
      <p:sp>
        <p:nvSpPr>
          <p:cNvPr id="372" name="Google Shape;372;p7"/>
          <p:cNvSpPr/>
          <p:nvPr/>
        </p:nvSpPr>
        <p:spPr>
          <a:xfrm>
            <a:off x="5324029" y="1495425"/>
            <a:ext cx="321469" cy="285750"/>
          </a:xfrm>
          <a:custGeom>
            <a:rect b="b" l="l" r="r" t="t"/>
            <a:pathLst>
              <a:path extrusionOk="0" h="285750" w="321469">
                <a:moveTo>
                  <a:pt x="17859" y="17859"/>
                </a:moveTo>
                <a:cubicBezTo>
                  <a:pt x="27738" y="17859"/>
                  <a:pt x="35719" y="25840"/>
                  <a:pt x="35719" y="35719"/>
                </a:cubicBezTo>
                <a:lnTo>
                  <a:pt x="35719" y="160734"/>
                </a:lnTo>
                <a:lnTo>
                  <a:pt x="160734" y="160734"/>
                </a:lnTo>
                <a:lnTo>
                  <a:pt x="160734" y="89297"/>
                </a:lnTo>
                <a:cubicBezTo>
                  <a:pt x="160734" y="79418"/>
                  <a:pt x="168715" y="71438"/>
                  <a:pt x="178594" y="71438"/>
                </a:cubicBezTo>
                <a:lnTo>
                  <a:pt x="267891" y="71438"/>
                </a:lnTo>
                <a:cubicBezTo>
                  <a:pt x="297470" y="71438"/>
                  <a:pt x="321469" y="95436"/>
                  <a:pt x="321469" y="125016"/>
                </a:cubicBezTo>
                <a:lnTo>
                  <a:pt x="321469" y="250031"/>
                </a:lnTo>
                <a:cubicBezTo>
                  <a:pt x="321469" y="259910"/>
                  <a:pt x="313488" y="267891"/>
                  <a:pt x="303609" y="267891"/>
                </a:cubicBezTo>
                <a:cubicBezTo>
                  <a:pt x="293731" y="267891"/>
                  <a:pt x="285750" y="259910"/>
                  <a:pt x="285750" y="250031"/>
                </a:cubicBezTo>
                <a:lnTo>
                  <a:pt x="285750" y="214313"/>
                </a:lnTo>
                <a:lnTo>
                  <a:pt x="35719" y="214313"/>
                </a:lnTo>
                <a:lnTo>
                  <a:pt x="35719" y="250031"/>
                </a:lnTo>
                <a:cubicBezTo>
                  <a:pt x="35719" y="259910"/>
                  <a:pt x="27738" y="267891"/>
                  <a:pt x="17859" y="267891"/>
                </a:cubicBezTo>
                <a:cubicBezTo>
                  <a:pt x="7981" y="267891"/>
                  <a:pt x="0" y="259910"/>
                  <a:pt x="0" y="250031"/>
                </a:cubicBezTo>
                <a:lnTo>
                  <a:pt x="0" y="35719"/>
                </a:lnTo>
                <a:cubicBezTo>
                  <a:pt x="0" y="25840"/>
                  <a:pt x="7981" y="17859"/>
                  <a:pt x="17859" y="17859"/>
                </a:cubicBezTo>
                <a:close/>
                <a:moveTo>
                  <a:pt x="62508" y="107156"/>
                </a:moveTo>
                <a:cubicBezTo>
                  <a:pt x="62508" y="87443"/>
                  <a:pt x="78513" y="71438"/>
                  <a:pt x="98227" y="71438"/>
                </a:cubicBezTo>
                <a:cubicBezTo>
                  <a:pt x="117940" y="71438"/>
                  <a:pt x="133945" y="87443"/>
                  <a:pt x="133945" y="107156"/>
                </a:cubicBezTo>
                <a:cubicBezTo>
                  <a:pt x="133945" y="126870"/>
                  <a:pt x="117940" y="142875"/>
                  <a:pt x="98227" y="142875"/>
                </a:cubicBezTo>
                <a:cubicBezTo>
                  <a:pt x="78513" y="142875"/>
                  <a:pt x="62508" y="126870"/>
                  <a:pt x="62508" y="107156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7"/>
          <p:cNvSpPr/>
          <p:nvPr/>
        </p:nvSpPr>
        <p:spPr>
          <a:xfrm>
            <a:off x="5746700" y="1381125"/>
            <a:ext cx="1000125" cy="514350"/>
          </a:xfrm>
          <a:custGeom>
            <a:rect b="b" l="l" r="r" t="t"/>
            <a:pathLst>
              <a:path extrusionOk="0" h="514350" w="1000125">
                <a:moveTo>
                  <a:pt x="76201" y="0"/>
                </a:moveTo>
                <a:lnTo>
                  <a:pt x="923924" y="0"/>
                </a:lnTo>
                <a:cubicBezTo>
                  <a:pt x="966009" y="0"/>
                  <a:pt x="1000125" y="34116"/>
                  <a:pt x="1000125" y="76201"/>
                </a:cubicBezTo>
                <a:lnTo>
                  <a:pt x="1000125" y="438149"/>
                </a:lnTo>
                <a:cubicBezTo>
                  <a:pt x="1000125" y="480234"/>
                  <a:pt x="966009" y="514350"/>
                  <a:pt x="923924" y="514350"/>
                </a:cubicBezTo>
                <a:lnTo>
                  <a:pt x="76201" y="514350"/>
                </a:lnTo>
                <a:cubicBezTo>
                  <a:pt x="34116" y="514350"/>
                  <a:pt x="0" y="480234"/>
                  <a:pt x="0" y="4381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DCFCE7"/>
          </a:solidFill>
          <a:ln cap="flat" cmpd="sng" w="25400">
            <a:solidFill>
              <a:srgbClr val="00C9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7"/>
          <p:cNvSpPr/>
          <p:nvPr/>
        </p:nvSpPr>
        <p:spPr>
          <a:xfrm>
            <a:off x="5908625" y="1466850"/>
            <a:ext cx="7429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008236"/>
                </a:solidFill>
                <a:latin typeface="Arial"/>
                <a:ea typeface="Arial"/>
                <a:cs typeface="Arial"/>
                <a:sym typeface="Arial"/>
              </a:rPr>
              <a:t>Kamar 101</a:t>
            </a:r>
            <a:endParaRPr b="0" i="0" sz="1600" u="none" cap="none" strike="noStrike"/>
          </a:p>
        </p:txBody>
      </p:sp>
      <p:sp>
        <p:nvSpPr>
          <p:cNvPr id="375" name="Google Shape;375;p7"/>
          <p:cNvSpPr/>
          <p:nvPr/>
        </p:nvSpPr>
        <p:spPr>
          <a:xfrm>
            <a:off x="5908625" y="1657350"/>
            <a:ext cx="733425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Tersedia: 1</a:t>
            </a:r>
            <a:endParaRPr b="0" i="0" sz="1600" u="none" cap="none" strike="noStrike"/>
          </a:p>
        </p:txBody>
      </p:sp>
      <p:sp>
        <p:nvSpPr>
          <p:cNvPr id="376" name="Google Shape;376;p7"/>
          <p:cNvSpPr/>
          <p:nvPr/>
        </p:nvSpPr>
        <p:spPr>
          <a:xfrm>
            <a:off x="9623524" y="1428750"/>
            <a:ext cx="14287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User B</a:t>
            </a:r>
            <a:endParaRPr b="0" i="0" sz="1600" u="none" cap="none" strike="noStrike"/>
          </a:p>
        </p:txBody>
      </p:sp>
      <p:sp>
        <p:nvSpPr>
          <p:cNvPr id="377" name="Google Shape;377;p7"/>
          <p:cNvSpPr/>
          <p:nvPr/>
        </p:nvSpPr>
        <p:spPr>
          <a:xfrm>
            <a:off x="9633049" y="1657350"/>
            <a:ext cx="14192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Booking dari Surabaya</a:t>
            </a:r>
            <a:endParaRPr b="0" i="0" sz="1600" u="none" cap="none" strike="noStrike"/>
          </a:p>
        </p:txBody>
      </p:sp>
      <p:sp>
        <p:nvSpPr>
          <p:cNvPr id="378" name="Google Shape;378;p7"/>
          <p:cNvSpPr/>
          <p:nvPr/>
        </p:nvSpPr>
        <p:spPr>
          <a:xfrm>
            <a:off x="11163300" y="1409700"/>
            <a:ext cx="457200" cy="457200"/>
          </a:xfrm>
          <a:custGeom>
            <a:rect b="b" l="l" r="r" t="t"/>
            <a:pathLst>
              <a:path extrusionOk="0" h="457200" w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AD46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7"/>
          <p:cNvSpPr/>
          <p:nvPr/>
        </p:nvSpPr>
        <p:spPr>
          <a:xfrm>
            <a:off x="11125200" y="1409700"/>
            <a:ext cx="53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b="0" i="0" sz="1600" u="none" cap="none" strike="noStrike"/>
          </a:p>
        </p:txBody>
      </p:sp>
      <p:sp>
        <p:nvSpPr>
          <p:cNvPr id="380" name="Google Shape;380;p7"/>
          <p:cNvSpPr/>
          <p:nvPr/>
        </p:nvSpPr>
        <p:spPr>
          <a:xfrm>
            <a:off x="571500" y="2671763"/>
            <a:ext cx="11049000" cy="38100"/>
          </a:xfrm>
          <a:custGeom>
            <a:rect b="b" l="l" r="r" t="t"/>
            <a:pathLst>
              <a:path extrusionOk="0" h="38100" w="11049000">
                <a:moveTo>
                  <a:pt x="0" y="0"/>
                </a:moveTo>
                <a:lnTo>
                  <a:pt x="11049000" y="0"/>
                </a:lnTo>
                <a:lnTo>
                  <a:pt x="11049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E5E7EB"/>
          </a:solidFill>
          <a:ln>
            <a:noFill/>
          </a:ln>
        </p:spPr>
      </p:sp>
      <p:sp>
        <p:nvSpPr>
          <p:cNvPr id="381" name="Google Shape;381;p7"/>
          <p:cNvSpPr/>
          <p:nvPr/>
        </p:nvSpPr>
        <p:spPr>
          <a:xfrm>
            <a:off x="581025" y="2066925"/>
            <a:ext cx="2628900" cy="1019175"/>
          </a:xfrm>
          <a:custGeom>
            <a:rect b="b" l="l" r="r" t="t"/>
            <a:pathLst>
              <a:path extrusionOk="0" h="1019175" w="2628900">
                <a:moveTo>
                  <a:pt x="114300" y="0"/>
                </a:moveTo>
                <a:lnTo>
                  <a:pt x="2514600" y="0"/>
                </a:lnTo>
                <a:cubicBezTo>
                  <a:pt x="2577726" y="0"/>
                  <a:pt x="2628900" y="51174"/>
                  <a:pt x="2628900" y="114300"/>
                </a:cubicBezTo>
                <a:lnTo>
                  <a:pt x="2628900" y="904875"/>
                </a:lnTo>
                <a:cubicBezTo>
                  <a:pt x="2628900" y="968001"/>
                  <a:pt x="2577726" y="1019175"/>
                  <a:pt x="2514600" y="1019175"/>
                </a:cubicBezTo>
                <a:lnTo>
                  <a:pt x="114300" y="1019175"/>
                </a:lnTo>
                <a:cubicBezTo>
                  <a:pt x="51174" y="1019175"/>
                  <a:pt x="0" y="968001"/>
                  <a:pt x="0" y="9048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DBEAFE"/>
          </a:solidFill>
          <a:ln cap="flat" cmpd="sng" w="25400">
            <a:solidFill>
              <a:srgbClr val="2B7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7"/>
          <p:cNvSpPr/>
          <p:nvPr/>
        </p:nvSpPr>
        <p:spPr>
          <a:xfrm>
            <a:off x="676275" y="2190750"/>
            <a:ext cx="24384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1447E6"/>
                </a:solidFill>
                <a:latin typeface="Arial"/>
                <a:ea typeface="Arial"/>
                <a:cs typeface="Arial"/>
                <a:sym typeface="Arial"/>
              </a:rPr>
              <a:t>T+0ms</a:t>
            </a:r>
            <a:endParaRPr b="0" i="0" sz="1600" u="none" cap="none" strike="noStrike"/>
          </a:p>
        </p:txBody>
      </p:sp>
      <p:sp>
        <p:nvSpPr>
          <p:cNvPr id="383" name="Google Shape;383;p7"/>
          <p:cNvSpPr/>
          <p:nvPr/>
        </p:nvSpPr>
        <p:spPr>
          <a:xfrm>
            <a:off x="1800225" y="2390775"/>
            <a:ext cx="190500" cy="190500"/>
          </a:xfrm>
          <a:custGeom>
            <a:rect b="b" l="l" r="r" t="t"/>
            <a:pathLst>
              <a:path extrusionOk="0" h="190500" w="190500">
                <a:moveTo>
                  <a:pt x="154781" y="77391"/>
                </a:moveTo>
                <a:cubicBezTo>
                  <a:pt x="154781" y="94469"/>
                  <a:pt x="149237" y="110244"/>
                  <a:pt x="139898" y="123044"/>
                </a:cubicBezTo>
                <a:lnTo>
                  <a:pt x="187003" y="170185"/>
                </a:lnTo>
                <a:cubicBezTo>
                  <a:pt x="191653" y="174836"/>
                  <a:pt x="191653" y="182389"/>
                  <a:pt x="187003" y="187040"/>
                </a:cubicBezTo>
                <a:cubicBezTo>
                  <a:pt x="182352" y="191691"/>
                  <a:pt x="174799" y="191691"/>
                  <a:pt x="170148" y="187040"/>
                </a:cubicBezTo>
                <a:lnTo>
                  <a:pt x="123044" y="139898"/>
                </a:lnTo>
                <a:cubicBezTo>
                  <a:pt x="110244" y="149237"/>
                  <a:pt x="94469" y="154781"/>
                  <a:pt x="77391" y="154781"/>
                </a:cubicBezTo>
                <a:cubicBezTo>
                  <a:pt x="34640" y="154781"/>
                  <a:pt x="0" y="120142"/>
                  <a:pt x="0" y="77391"/>
                </a:cubicBezTo>
                <a:cubicBezTo>
                  <a:pt x="0" y="34640"/>
                  <a:pt x="34640" y="0"/>
                  <a:pt x="77391" y="0"/>
                </a:cubicBezTo>
                <a:cubicBezTo>
                  <a:pt x="120142" y="0"/>
                  <a:pt x="154781" y="34640"/>
                  <a:pt x="154781" y="77391"/>
                </a:cubicBezTo>
                <a:close/>
                <a:moveTo>
                  <a:pt x="77391" y="130969"/>
                </a:moveTo>
                <a:cubicBezTo>
                  <a:pt x="106961" y="130969"/>
                  <a:pt x="130969" y="106961"/>
                  <a:pt x="130969" y="77391"/>
                </a:cubicBezTo>
                <a:cubicBezTo>
                  <a:pt x="130969" y="47820"/>
                  <a:pt x="106961" y="23812"/>
                  <a:pt x="77391" y="23812"/>
                </a:cubicBezTo>
                <a:cubicBezTo>
                  <a:pt x="47820" y="23812"/>
                  <a:pt x="23813" y="47820"/>
                  <a:pt x="23812" y="77391"/>
                </a:cubicBezTo>
                <a:cubicBezTo>
                  <a:pt x="23812" y="106961"/>
                  <a:pt x="47820" y="130969"/>
                  <a:pt x="77391" y="130969"/>
                </a:cubicBezTo>
                <a:close/>
              </a:path>
            </a:pathLst>
          </a:custGeom>
          <a:solidFill>
            <a:srgbClr val="2B7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7"/>
          <p:cNvSpPr/>
          <p:nvPr/>
        </p:nvSpPr>
        <p:spPr>
          <a:xfrm>
            <a:off x="671513" y="2619375"/>
            <a:ext cx="24479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User A Check</a:t>
            </a:r>
            <a:endParaRPr b="0" i="0" sz="1600" u="none" cap="none" strike="noStrike"/>
          </a:p>
        </p:txBody>
      </p:sp>
      <p:sp>
        <p:nvSpPr>
          <p:cNvPr id="385" name="Google Shape;385;p7"/>
          <p:cNvSpPr/>
          <p:nvPr/>
        </p:nvSpPr>
        <p:spPr>
          <a:xfrm>
            <a:off x="676275" y="2809875"/>
            <a:ext cx="24384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✓ Tersedia!</a:t>
            </a:r>
            <a:endParaRPr b="0" i="0" sz="1600" u="none" cap="none" strike="noStrike"/>
          </a:p>
        </p:txBody>
      </p:sp>
      <p:sp>
        <p:nvSpPr>
          <p:cNvPr id="386" name="Google Shape;386;p7"/>
          <p:cNvSpPr/>
          <p:nvPr/>
        </p:nvSpPr>
        <p:spPr>
          <a:xfrm>
            <a:off x="1819275" y="3171825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C950"/>
          </a:solidFill>
          <a:ln>
            <a:noFill/>
          </a:ln>
          <a:effectLst>
            <a:outerShdw blurRad="101600" rotWithShape="0" algn="bl" dir="2700000" dist="50800">
              <a:srgbClr val="22C55E">
                <a:alpha val="7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7"/>
          <p:cNvSpPr/>
          <p:nvPr/>
        </p:nvSpPr>
        <p:spPr>
          <a:xfrm>
            <a:off x="3381375" y="2066925"/>
            <a:ext cx="2628900" cy="1019175"/>
          </a:xfrm>
          <a:custGeom>
            <a:rect b="b" l="l" r="r" t="t"/>
            <a:pathLst>
              <a:path extrusionOk="0" h="1019175" w="2628900">
                <a:moveTo>
                  <a:pt x="114300" y="0"/>
                </a:moveTo>
                <a:lnTo>
                  <a:pt x="2514600" y="0"/>
                </a:lnTo>
                <a:cubicBezTo>
                  <a:pt x="2577726" y="0"/>
                  <a:pt x="2628900" y="51174"/>
                  <a:pt x="2628900" y="114300"/>
                </a:cubicBezTo>
                <a:lnTo>
                  <a:pt x="2628900" y="904875"/>
                </a:lnTo>
                <a:cubicBezTo>
                  <a:pt x="2628900" y="968001"/>
                  <a:pt x="2577726" y="1019175"/>
                  <a:pt x="2514600" y="1019175"/>
                </a:cubicBezTo>
                <a:lnTo>
                  <a:pt x="114300" y="1019175"/>
                </a:lnTo>
                <a:cubicBezTo>
                  <a:pt x="51174" y="1019175"/>
                  <a:pt x="0" y="968001"/>
                  <a:pt x="0" y="9048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3E8FF"/>
          </a:solidFill>
          <a:ln cap="flat" cmpd="sng" w="25400">
            <a:solidFill>
              <a:srgbClr val="AD46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7"/>
          <p:cNvSpPr/>
          <p:nvPr/>
        </p:nvSpPr>
        <p:spPr>
          <a:xfrm>
            <a:off x="3476625" y="2190750"/>
            <a:ext cx="24384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8200DB"/>
                </a:solidFill>
                <a:latin typeface="Arial"/>
                <a:ea typeface="Arial"/>
                <a:cs typeface="Arial"/>
                <a:sym typeface="Arial"/>
              </a:rPr>
              <a:t>T+50ms</a:t>
            </a:r>
            <a:endParaRPr b="0" i="0" sz="1600" u="none" cap="none" strike="noStrike"/>
          </a:p>
        </p:txBody>
      </p:sp>
      <p:sp>
        <p:nvSpPr>
          <p:cNvPr id="389" name="Google Shape;389;p7"/>
          <p:cNvSpPr/>
          <p:nvPr/>
        </p:nvSpPr>
        <p:spPr>
          <a:xfrm>
            <a:off x="4600575" y="2390775"/>
            <a:ext cx="190500" cy="190500"/>
          </a:xfrm>
          <a:custGeom>
            <a:rect b="b" l="l" r="r" t="t"/>
            <a:pathLst>
              <a:path extrusionOk="0" h="190500" w="190500">
                <a:moveTo>
                  <a:pt x="154781" y="77391"/>
                </a:moveTo>
                <a:cubicBezTo>
                  <a:pt x="154781" y="94469"/>
                  <a:pt x="149237" y="110244"/>
                  <a:pt x="139898" y="123044"/>
                </a:cubicBezTo>
                <a:lnTo>
                  <a:pt x="187003" y="170185"/>
                </a:lnTo>
                <a:cubicBezTo>
                  <a:pt x="191653" y="174836"/>
                  <a:pt x="191653" y="182389"/>
                  <a:pt x="187003" y="187040"/>
                </a:cubicBezTo>
                <a:cubicBezTo>
                  <a:pt x="182352" y="191691"/>
                  <a:pt x="174799" y="191691"/>
                  <a:pt x="170148" y="187040"/>
                </a:cubicBezTo>
                <a:lnTo>
                  <a:pt x="123044" y="139898"/>
                </a:lnTo>
                <a:cubicBezTo>
                  <a:pt x="110244" y="149237"/>
                  <a:pt x="94469" y="154781"/>
                  <a:pt x="77391" y="154781"/>
                </a:cubicBezTo>
                <a:cubicBezTo>
                  <a:pt x="34640" y="154781"/>
                  <a:pt x="0" y="120142"/>
                  <a:pt x="0" y="77391"/>
                </a:cubicBezTo>
                <a:cubicBezTo>
                  <a:pt x="0" y="34640"/>
                  <a:pt x="34640" y="0"/>
                  <a:pt x="77391" y="0"/>
                </a:cubicBezTo>
                <a:cubicBezTo>
                  <a:pt x="120142" y="0"/>
                  <a:pt x="154781" y="34640"/>
                  <a:pt x="154781" y="77391"/>
                </a:cubicBezTo>
                <a:close/>
                <a:moveTo>
                  <a:pt x="77391" y="130969"/>
                </a:moveTo>
                <a:cubicBezTo>
                  <a:pt x="106961" y="130969"/>
                  <a:pt x="130969" y="106961"/>
                  <a:pt x="130969" y="77391"/>
                </a:cubicBezTo>
                <a:cubicBezTo>
                  <a:pt x="130969" y="47820"/>
                  <a:pt x="106961" y="23812"/>
                  <a:pt x="77391" y="23812"/>
                </a:cubicBezTo>
                <a:cubicBezTo>
                  <a:pt x="47820" y="23812"/>
                  <a:pt x="23813" y="47820"/>
                  <a:pt x="23812" y="77391"/>
                </a:cubicBezTo>
                <a:cubicBezTo>
                  <a:pt x="23812" y="106961"/>
                  <a:pt x="47820" y="130969"/>
                  <a:pt x="77391" y="130969"/>
                </a:cubicBezTo>
                <a:close/>
              </a:path>
            </a:pathLst>
          </a:custGeom>
          <a:solidFill>
            <a:srgbClr val="AD46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7"/>
          <p:cNvSpPr/>
          <p:nvPr/>
        </p:nvSpPr>
        <p:spPr>
          <a:xfrm>
            <a:off x="3471863" y="2619375"/>
            <a:ext cx="24479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User B Check</a:t>
            </a:r>
            <a:endParaRPr b="0" i="0" sz="1600" u="none" cap="none" strike="noStrike"/>
          </a:p>
        </p:txBody>
      </p:sp>
      <p:sp>
        <p:nvSpPr>
          <p:cNvPr id="391" name="Google Shape;391;p7"/>
          <p:cNvSpPr/>
          <p:nvPr/>
        </p:nvSpPr>
        <p:spPr>
          <a:xfrm>
            <a:off x="3476625" y="2809875"/>
            <a:ext cx="24384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✓ Tersedia!</a:t>
            </a:r>
            <a:endParaRPr b="0" i="0" sz="1600" u="none" cap="none" strike="noStrike"/>
          </a:p>
        </p:txBody>
      </p:sp>
      <p:sp>
        <p:nvSpPr>
          <p:cNvPr id="392" name="Google Shape;392;p7"/>
          <p:cNvSpPr/>
          <p:nvPr/>
        </p:nvSpPr>
        <p:spPr>
          <a:xfrm>
            <a:off x="4619625" y="3171825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C950"/>
          </a:solidFill>
          <a:ln>
            <a:noFill/>
          </a:ln>
          <a:effectLst>
            <a:outerShdw blurRad="101600" rotWithShape="0" algn="bl" dir="2700000" dist="50800">
              <a:srgbClr val="22C55E">
                <a:alpha val="7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7"/>
          <p:cNvSpPr/>
          <p:nvPr/>
        </p:nvSpPr>
        <p:spPr>
          <a:xfrm>
            <a:off x="6181725" y="2066925"/>
            <a:ext cx="2628900" cy="1019175"/>
          </a:xfrm>
          <a:custGeom>
            <a:rect b="b" l="l" r="r" t="t"/>
            <a:pathLst>
              <a:path extrusionOk="0" h="1019175" w="2628900">
                <a:moveTo>
                  <a:pt x="114300" y="0"/>
                </a:moveTo>
                <a:lnTo>
                  <a:pt x="2514600" y="0"/>
                </a:lnTo>
                <a:cubicBezTo>
                  <a:pt x="2577726" y="0"/>
                  <a:pt x="2628900" y="51174"/>
                  <a:pt x="2628900" y="114300"/>
                </a:cubicBezTo>
                <a:lnTo>
                  <a:pt x="2628900" y="904875"/>
                </a:lnTo>
                <a:cubicBezTo>
                  <a:pt x="2628900" y="968001"/>
                  <a:pt x="2577726" y="1019175"/>
                  <a:pt x="2514600" y="1019175"/>
                </a:cubicBezTo>
                <a:lnTo>
                  <a:pt x="114300" y="1019175"/>
                </a:lnTo>
                <a:cubicBezTo>
                  <a:pt x="51174" y="1019175"/>
                  <a:pt x="0" y="968001"/>
                  <a:pt x="0" y="9048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DBEAFE"/>
          </a:solidFill>
          <a:ln cap="flat" cmpd="sng" w="25400">
            <a:solidFill>
              <a:srgbClr val="2B7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7"/>
          <p:cNvSpPr/>
          <p:nvPr/>
        </p:nvSpPr>
        <p:spPr>
          <a:xfrm>
            <a:off x="6276975" y="2190750"/>
            <a:ext cx="24384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1447E6"/>
                </a:solidFill>
                <a:latin typeface="Arial"/>
                <a:ea typeface="Arial"/>
                <a:cs typeface="Arial"/>
                <a:sym typeface="Arial"/>
              </a:rPr>
              <a:t>T+100ms</a:t>
            </a:r>
            <a:endParaRPr b="0" i="0" sz="1600" u="none" cap="none" strike="noStrike"/>
          </a:p>
        </p:txBody>
      </p:sp>
      <p:sp>
        <p:nvSpPr>
          <p:cNvPr id="395" name="Google Shape;395;p7"/>
          <p:cNvSpPr/>
          <p:nvPr/>
        </p:nvSpPr>
        <p:spPr>
          <a:xfrm>
            <a:off x="7400925" y="2390775"/>
            <a:ext cx="190500" cy="190500"/>
          </a:xfrm>
          <a:custGeom>
            <a:rect b="b" l="l" r="r" t="t"/>
            <a:pathLst>
              <a:path extrusionOk="0" h="190500" w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2B7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7"/>
          <p:cNvSpPr/>
          <p:nvPr/>
        </p:nvSpPr>
        <p:spPr>
          <a:xfrm>
            <a:off x="6272213" y="2619375"/>
            <a:ext cx="24479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User A Booking</a:t>
            </a:r>
            <a:endParaRPr b="0" i="0" sz="1600" u="none" cap="none" strike="noStrike"/>
          </a:p>
        </p:txBody>
      </p:sp>
      <p:sp>
        <p:nvSpPr>
          <p:cNvPr id="397" name="Google Shape;397;p7"/>
          <p:cNvSpPr/>
          <p:nvPr/>
        </p:nvSpPr>
        <p:spPr>
          <a:xfrm>
            <a:off x="6276975" y="2809875"/>
            <a:ext cx="24384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✓ Sukses!</a:t>
            </a:r>
            <a:endParaRPr b="0" i="0" sz="1600" u="none" cap="none" strike="noStrike"/>
          </a:p>
        </p:txBody>
      </p:sp>
      <p:sp>
        <p:nvSpPr>
          <p:cNvPr id="398" name="Google Shape;398;p7"/>
          <p:cNvSpPr/>
          <p:nvPr/>
        </p:nvSpPr>
        <p:spPr>
          <a:xfrm>
            <a:off x="7419975" y="3171825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C950"/>
          </a:solidFill>
          <a:ln>
            <a:noFill/>
          </a:ln>
          <a:effectLst>
            <a:outerShdw blurRad="101600" rotWithShape="0" algn="bl" dir="2700000" dist="50800">
              <a:srgbClr val="22C55E">
                <a:alpha val="7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7"/>
          <p:cNvSpPr/>
          <p:nvPr/>
        </p:nvSpPr>
        <p:spPr>
          <a:xfrm>
            <a:off x="8982075" y="2066925"/>
            <a:ext cx="2628900" cy="1019175"/>
          </a:xfrm>
          <a:custGeom>
            <a:rect b="b" l="l" r="r" t="t"/>
            <a:pathLst>
              <a:path extrusionOk="0" h="1019175" w="2628900">
                <a:moveTo>
                  <a:pt x="114300" y="0"/>
                </a:moveTo>
                <a:lnTo>
                  <a:pt x="2514600" y="0"/>
                </a:lnTo>
                <a:cubicBezTo>
                  <a:pt x="2577726" y="0"/>
                  <a:pt x="2628900" y="51174"/>
                  <a:pt x="2628900" y="114300"/>
                </a:cubicBezTo>
                <a:lnTo>
                  <a:pt x="2628900" y="904875"/>
                </a:lnTo>
                <a:cubicBezTo>
                  <a:pt x="2628900" y="968001"/>
                  <a:pt x="2577726" y="1019175"/>
                  <a:pt x="2514600" y="1019175"/>
                </a:cubicBezTo>
                <a:lnTo>
                  <a:pt x="114300" y="1019175"/>
                </a:lnTo>
                <a:cubicBezTo>
                  <a:pt x="51174" y="1019175"/>
                  <a:pt x="0" y="968001"/>
                  <a:pt x="0" y="9048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E2E2"/>
          </a:solidFill>
          <a:ln cap="flat" cmpd="sng" w="25400">
            <a:solidFill>
              <a:srgbClr val="FB2C3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7"/>
          <p:cNvSpPr/>
          <p:nvPr/>
        </p:nvSpPr>
        <p:spPr>
          <a:xfrm>
            <a:off x="9077325" y="2190750"/>
            <a:ext cx="24384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C10007"/>
                </a:solidFill>
                <a:latin typeface="Arial"/>
                <a:ea typeface="Arial"/>
                <a:cs typeface="Arial"/>
                <a:sym typeface="Arial"/>
              </a:rPr>
              <a:t>T+150ms</a:t>
            </a:r>
            <a:endParaRPr b="0" i="0" sz="1600" u="none" cap="none" strike="noStrike"/>
          </a:p>
        </p:txBody>
      </p:sp>
      <p:sp>
        <p:nvSpPr>
          <p:cNvPr id="401" name="Google Shape;401;p7"/>
          <p:cNvSpPr/>
          <p:nvPr/>
        </p:nvSpPr>
        <p:spPr>
          <a:xfrm>
            <a:off x="10201275" y="2390775"/>
            <a:ext cx="190500" cy="190500"/>
          </a:xfrm>
          <a:custGeom>
            <a:rect b="b" l="l" r="r" t="t"/>
            <a:pathLst>
              <a:path extrusionOk="0" h="190500" w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AD46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7"/>
          <p:cNvSpPr/>
          <p:nvPr/>
        </p:nvSpPr>
        <p:spPr>
          <a:xfrm>
            <a:off x="9072563" y="2619375"/>
            <a:ext cx="24479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User B Booking</a:t>
            </a:r>
            <a:endParaRPr b="0" i="0" sz="1600" u="none" cap="none" strike="noStrike"/>
          </a:p>
        </p:txBody>
      </p:sp>
      <p:sp>
        <p:nvSpPr>
          <p:cNvPr id="403" name="Google Shape;403;p7"/>
          <p:cNvSpPr/>
          <p:nvPr/>
        </p:nvSpPr>
        <p:spPr>
          <a:xfrm>
            <a:off x="9077325" y="2809875"/>
            <a:ext cx="24384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E7000B"/>
                </a:solidFill>
                <a:latin typeface="Arial"/>
                <a:ea typeface="Arial"/>
                <a:cs typeface="Arial"/>
                <a:sym typeface="Arial"/>
              </a:rPr>
              <a:t>✓ Sukses Juga!</a:t>
            </a:r>
            <a:endParaRPr b="0" i="0" sz="1600" u="none" cap="none" strike="noStrike"/>
          </a:p>
        </p:txBody>
      </p:sp>
      <p:sp>
        <p:nvSpPr>
          <p:cNvPr id="404" name="Google Shape;404;p7"/>
          <p:cNvSpPr/>
          <p:nvPr/>
        </p:nvSpPr>
        <p:spPr>
          <a:xfrm>
            <a:off x="10220325" y="3171825"/>
            <a:ext cx="152400" cy="152400"/>
          </a:xfrm>
          <a:custGeom>
            <a:rect b="b" l="l" r="r" t="t"/>
            <a:pathLst>
              <a:path extrusionOk="0" h="152400" w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  <a:effectLst>
            <a:outerShdw blurRad="101600" rotWithShape="0" algn="bl" dir="2700000" dist="50800">
              <a:srgbClr val="EF4444">
                <a:alpha val="7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7"/>
          <p:cNvSpPr/>
          <p:nvPr/>
        </p:nvSpPr>
        <p:spPr>
          <a:xfrm>
            <a:off x="581025" y="3486150"/>
            <a:ext cx="11029950" cy="1085850"/>
          </a:xfrm>
          <a:custGeom>
            <a:rect b="b" l="l" r="r" t="t"/>
            <a:pathLst>
              <a:path extrusionOk="0" h="1085850" w="11029950">
                <a:moveTo>
                  <a:pt x="114297" y="0"/>
                </a:moveTo>
                <a:lnTo>
                  <a:pt x="10915653" y="0"/>
                </a:lnTo>
                <a:cubicBezTo>
                  <a:pt x="10978778" y="0"/>
                  <a:pt x="11029950" y="51172"/>
                  <a:pt x="11029950" y="114297"/>
                </a:cubicBezTo>
                <a:lnTo>
                  <a:pt x="11029950" y="971553"/>
                </a:lnTo>
                <a:cubicBezTo>
                  <a:pt x="11029950" y="1034678"/>
                  <a:pt x="10978778" y="1085850"/>
                  <a:pt x="10915653" y="1085850"/>
                </a:cubicBezTo>
                <a:lnTo>
                  <a:pt x="114297" y="1085850"/>
                </a:lnTo>
                <a:cubicBezTo>
                  <a:pt x="51172" y="1085850"/>
                  <a:pt x="0" y="1034678"/>
                  <a:pt x="0" y="97155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EF2F2"/>
          </a:solidFill>
          <a:ln cap="flat" cmpd="sng" w="25400">
            <a:solidFill>
              <a:srgbClr val="FB2C3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7"/>
          <p:cNvSpPr/>
          <p:nvPr/>
        </p:nvSpPr>
        <p:spPr>
          <a:xfrm>
            <a:off x="785813" y="3857625"/>
            <a:ext cx="342900" cy="342900"/>
          </a:xfrm>
          <a:custGeom>
            <a:rect b="b" l="l" r="r" t="t"/>
            <a:pathLst>
              <a:path extrusionOk="0" h="342900" w="342900">
                <a:moveTo>
                  <a:pt x="171450" y="0"/>
                </a:moveTo>
                <a:cubicBezTo>
                  <a:pt x="181295" y="0"/>
                  <a:pt x="190336" y="5425"/>
                  <a:pt x="195024" y="14064"/>
                </a:cubicBezTo>
                <a:lnTo>
                  <a:pt x="339685" y="281955"/>
                </a:lnTo>
                <a:cubicBezTo>
                  <a:pt x="344172" y="290259"/>
                  <a:pt x="343972" y="300305"/>
                  <a:pt x="339150" y="308409"/>
                </a:cubicBezTo>
                <a:cubicBezTo>
                  <a:pt x="334328" y="316513"/>
                  <a:pt x="325554" y="321469"/>
                  <a:pt x="316111" y="321469"/>
                </a:cubicBezTo>
                <a:lnTo>
                  <a:pt x="26789" y="321469"/>
                </a:lnTo>
                <a:cubicBezTo>
                  <a:pt x="17346" y="321469"/>
                  <a:pt x="8639" y="316513"/>
                  <a:pt x="3750" y="308409"/>
                </a:cubicBezTo>
                <a:cubicBezTo>
                  <a:pt x="-1139" y="300305"/>
                  <a:pt x="-1272" y="290259"/>
                  <a:pt x="3215" y="281955"/>
                </a:cubicBezTo>
                <a:lnTo>
                  <a:pt x="147876" y="14064"/>
                </a:lnTo>
                <a:cubicBezTo>
                  <a:pt x="152564" y="5425"/>
                  <a:pt x="161605" y="0"/>
                  <a:pt x="171450" y="0"/>
                </a:cubicBezTo>
                <a:close/>
                <a:moveTo>
                  <a:pt x="171450" y="112514"/>
                </a:moveTo>
                <a:cubicBezTo>
                  <a:pt x="162543" y="112514"/>
                  <a:pt x="155377" y="119680"/>
                  <a:pt x="155377" y="128588"/>
                </a:cubicBezTo>
                <a:lnTo>
                  <a:pt x="155377" y="203597"/>
                </a:lnTo>
                <a:cubicBezTo>
                  <a:pt x="155377" y="212504"/>
                  <a:pt x="162543" y="219670"/>
                  <a:pt x="171450" y="219670"/>
                </a:cubicBezTo>
                <a:cubicBezTo>
                  <a:pt x="180357" y="219670"/>
                  <a:pt x="187523" y="212504"/>
                  <a:pt x="187523" y="203597"/>
                </a:cubicBezTo>
                <a:lnTo>
                  <a:pt x="187523" y="128588"/>
                </a:lnTo>
                <a:cubicBezTo>
                  <a:pt x="187523" y="119680"/>
                  <a:pt x="180357" y="112514"/>
                  <a:pt x="171450" y="112514"/>
                </a:cubicBezTo>
                <a:close/>
                <a:moveTo>
                  <a:pt x="189332" y="257175"/>
                </a:moveTo>
                <a:cubicBezTo>
                  <a:pt x="189738" y="250538"/>
                  <a:pt x="186428" y="244223"/>
                  <a:pt x="180738" y="240781"/>
                </a:cubicBezTo>
                <a:cubicBezTo>
                  <a:pt x="175048" y="237339"/>
                  <a:pt x="167919" y="237339"/>
                  <a:pt x="162229" y="240781"/>
                </a:cubicBezTo>
                <a:cubicBezTo>
                  <a:pt x="156539" y="244223"/>
                  <a:pt x="153228" y="250538"/>
                  <a:pt x="153635" y="257175"/>
                </a:cubicBezTo>
                <a:cubicBezTo>
                  <a:pt x="153228" y="263812"/>
                  <a:pt x="156539" y="270127"/>
                  <a:pt x="162229" y="273569"/>
                </a:cubicBezTo>
                <a:cubicBezTo>
                  <a:pt x="167919" y="277011"/>
                  <a:pt x="175048" y="277011"/>
                  <a:pt x="180738" y="273569"/>
                </a:cubicBezTo>
                <a:cubicBezTo>
                  <a:pt x="186428" y="270127"/>
                  <a:pt x="189738" y="263812"/>
                  <a:pt x="189332" y="257175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7"/>
          <p:cNvSpPr/>
          <p:nvPr/>
        </p:nvSpPr>
        <p:spPr>
          <a:xfrm>
            <a:off x="1323975" y="3762375"/>
            <a:ext cx="842962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C10007"/>
                </a:solidFill>
                <a:latin typeface="Arial"/>
                <a:ea typeface="Arial"/>
                <a:cs typeface="Arial"/>
                <a:sym typeface="Arial"/>
              </a:rPr>
              <a:t>🚨 DOUBLE BOOKING TERJADI!</a:t>
            </a:r>
            <a:endParaRPr b="0" i="0" sz="1600" u="none" cap="none" strike="noStrike"/>
          </a:p>
        </p:txBody>
      </p:sp>
      <p:sp>
        <p:nvSpPr>
          <p:cNvPr id="408" name="Google Shape;408;p7"/>
          <p:cNvSpPr/>
          <p:nvPr/>
        </p:nvSpPr>
        <p:spPr>
          <a:xfrm>
            <a:off x="1323975" y="4067175"/>
            <a:ext cx="84201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E7000B"/>
                </a:solidFill>
                <a:latin typeface="Arial"/>
                <a:ea typeface="Arial"/>
                <a:cs typeface="Arial"/>
                <a:sym typeface="Arial"/>
              </a:rPr>
              <a:t>Kamar 101 sudah dipesan oleh 2 user berbeda pada waktu yang bersamaan!</a:t>
            </a:r>
            <a:endParaRPr b="0" i="0" sz="1600" u="none" cap="none" strike="noStrike"/>
          </a:p>
        </p:txBody>
      </p:sp>
      <p:sp>
        <p:nvSpPr>
          <p:cNvPr id="409" name="Google Shape;409;p7"/>
          <p:cNvSpPr/>
          <p:nvPr/>
        </p:nvSpPr>
        <p:spPr>
          <a:xfrm>
            <a:off x="9819382" y="3648075"/>
            <a:ext cx="1628775" cy="762000"/>
          </a:xfrm>
          <a:custGeom>
            <a:rect b="b" l="l" r="r" t="t"/>
            <a:pathLst>
              <a:path extrusionOk="0" h="762000" w="1628775">
                <a:moveTo>
                  <a:pt x="76200" y="0"/>
                </a:moveTo>
                <a:lnTo>
                  <a:pt x="1552575" y="0"/>
                </a:lnTo>
                <a:cubicBezTo>
                  <a:pt x="1594631" y="0"/>
                  <a:pt x="1628775" y="34144"/>
                  <a:pt x="1628775" y="76200"/>
                </a:cubicBezTo>
                <a:lnTo>
                  <a:pt x="1628775" y="685800"/>
                </a:lnTo>
                <a:cubicBezTo>
                  <a:pt x="1628775" y="727856"/>
                  <a:pt x="1594631" y="762000"/>
                  <a:pt x="1552575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E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7"/>
          <p:cNvSpPr/>
          <p:nvPr/>
        </p:nvSpPr>
        <p:spPr>
          <a:xfrm>
            <a:off x="9862245" y="3762375"/>
            <a:ext cx="154305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250" u="none" cap="none" strike="noStrike">
                <a:solidFill>
                  <a:srgbClr val="E7000B"/>
                </a:solidFill>
                <a:latin typeface="Noto Sans SC"/>
                <a:ea typeface="Noto Sans SC"/>
                <a:cs typeface="Noto Sans SC"/>
                <a:sym typeface="Noto Sans SC"/>
              </a:rPr>
              <a:t>2</a:t>
            </a:r>
            <a:endParaRPr b="0" i="0" sz="1600" u="none" cap="none" strike="noStrike"/>
          </a:p>
        </p:txBody>
      </p:sp>
      <p:sp>
        <p:nvSpPr>
          <p:cNvPr id="411" name="Google Shape;411;p7"/>
          <p:cNvSpPr/>
          <p:nvPr/>
        </p:nvSpPr>
        <p:spPr>
          <a:xfrm>
            <a:off x="9900345" y="4105275"/>
            <a:ext cx="14668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B2C36"/>
                </a:solidFill>
                <a:latin typeface="Arial"/>
                <a:ea typeface="Arial"/>
                <a:cs typeface="Arial"/>
                <a:sym typeface="Arial"/>
              </a:rPr>
              <a:t>Booking untuk 1 kamar!</a:t>
            </a:r>
            <a:endParaRPr b="0" i="0" sz="1600" u="none" cap="none" strike="noStrike"/>
          </a:p>
        </p:txBody>
      </p:sp>
      <p:sp>
        <p:nvSpPr>
          <p:cNvPr id="412" name="Google Shape;412;p7"/>
          <p:cNvSpPr/>
          <p:nvPr/>
        </p:nvSpPr>
        <p:spPr>
          <a:xfrm>
            <a:off x="381000" y="4924425"/>
            <a:ext cx="5638800" cy="1409700"/>
          </a:xfrm>
          <a:custGeom>
            <a:rect b="b" l="l" r="r" t="t"/>
            <a:pathLst>
              <a:path extrusionOk="0" h="1409700" w="5638800">
                <a:moveTo>
                  <a:pt x="114298" y="0"/>
                </a:moveTo>
                <a:lnTo>
                  <a:pt x="5524502" y="0"/>
                </a:lnTo>
                <a:cubicBezTo>
                  <a:pt x="5587627" y="0"/>
                  <a:pt x="5638800" y="51173"/>
                  <a:pt x="5638800" y="114298"/>
                </a:cubicBezTo>
                <a:lnTo>
                  <a:pt x="5638800" y="1295402"/>
                </a:lnTo>
                <a:cubicBezTo>
                  <a:pt x="5638800" y="1358527"/>
                  <a:pt x="5587627" y="1409700"/>
                  <a:pt x="5524502" y="1409700"/>
                </a:cubicBezTo>
                <a:lnTo>
                  <a:pt x="114298" y="1409700"/>
                </a:lnTo>
                <a:cubicBezTo>
                  <a:pt x="51173" y="1409700"/>
                  <a:pt x="0" y="1358527"/>
                  <a:pt x="0" y="1295402"/>
                </a:cubicBezTo>
                <a:lnTo>
                  <a:pt x="0" y="114298"/>
                </a:lnTo>
                <a:cubicBezTo>
                  <a:pt x="0" y="51173"/>
                  <a:pt x="51173" y="0"/>
                  <a:pt x="114298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7"/>
          <p:cNvSpPr/>
          <p:nvPr/>
        </p:nvSpPr>
        <p:spPr>
          <a:xfrm>
            <a:off x="546497" y="5124450"/>
            <a:ext cx="192881" cy="171450"/>
          </a:xfrm>
          <a:custGeom>
            <a:rect b="b" l="l" r="r" t="t"/>
            <a:pathLst>
              <a:path extrusionOk="0" h="171450" w="192881">
                <a:moveTo>
                  <a:pt x="64294" y="32147"/>
                </a:moveTo>
                <a:cubicBezTo>
                  <a:pt x="64294" y="14399"/>
                  <a:pt x="78693" y="0"/>
                  <a:pt x="96441" y="0"/>
                </a:cubicBezTo>
                <a:cubicBezTo>
                  <a:pt x="114188" y="0"/>
                  <a:pt x="128588" y="14399"/>
                  <a:pt x="128588" y="32147"/>
                </a:cubicBezTo>
                <a:lnTo>
                  <a:pt x="128588" y="33352"/>
                </a:lnTo>
                <a:cubicBezTo>
                  <a:pt x="128588" y="38610"/>
                  <a:pt x="124335" y="42863"/>
                  <a:pt x="119077" y="42863"/>
                </a:cubicBezTo>
                <a:lnTo>
                  <a:pt x="73837" y="42863"/>
                </a:lnTo>
                <a:cubicBezTo>
                  <a:pt x="68580" y="42863"/>
                  <a:pt x="64327" y="38610"/>
                  <a:pt x="64327" y="33352"/>
                </a:cubicBezTo>
                <a:lnTo>
                  <a:pt x="64327" y="32147"/>
                </a:lnTo>
                <a:close/>
                <a:moveTo>
                  <a:pt x="180023" y="36433"/>
                </a:moveTo>
                <a:cubicBezTo>
                  <a:pt x="183572" y="41155"/>
                  <a:pt x="182601" y="47885"/>
                  <a:pt x="177879" y="51435"/>
                </a:cubicBezTo>
                <a:lnTo>
                  <a:pt x="145130" y="75980"/>
                </a:lnTo>
                <a:cubicBezTo>
                  <a:pt x="146905" y="78961"/>
                  <a:pt x="148244" y="82242"/>
                  <a:pt x="149081" y="85725"/>
                </a:cubicBezTo>
                <a:lnTo>
                  <a:pt x="182166" y="85725"/>
                </a:lnTo>
                <a:cubicBezTo>
                  <a:pt x="188093" y="85725"/>
                  <a:pt x="192881" y="90514"/>
                  <a:pt x="192881" y="96441"/>
                </a:cubicBezTo>
                <a:cubicBezTo>
                  <a:pt x="192881" y="102368"/>
                  <a:pt x="188093" y="107156"/>
                  <a:pt x="182166" y="107156"/>
                </a:cubicBezTo>
                <a:lnTo>
                  <a:pt x="150019" y="107156"/>
                </a:lnTo>
                <a:lnTo>
                  <a:pt x="150019" y="117872"/>
                </a:lnTo>
                <a:cubicBezTo>
                  <a:pt x="150019" y="118743"/>
                  <a:pt x="149985" y="119647"/>
                  <a:pt x="149952" y="120517"/>
                </a:cubicBezTo>
                <a:lnTo>
                  <a:pt x="177879" y="141446"/>
                </a:lnTo>
                <a:cubicBezTo>
                  <a:pt x="182601" y="144996"/>
                  <a:pt x="183572" y="151727"/>
                  <a:pt x="180023" y="156448"/>
                </a:cubicBezTo>
                <a:cubicBezTo>
                  <a:pt x="176473" y="161170"/>
                  <a:pt x="169742" y="162141"/>
                  <a:pt x="165021" y="158591"/>
                </a:cubicBezTo>
                <a:lnTo>
                  <a:pt x="143891" y="142752"/>
                </a:lnTo>
                <a:cubicBezTo>
                  <a:pt x="136122" y="157553"/>
                  <a:pt x="121622" y="168269"/>
                  <a:pt x="104477" y="170847"/>
                </a:cubicBezTo>
                <a:lnTo>
                  <a:pt x="104477" y="93762"/>
                </a:lnTo>
                <a:cubicBezTo>
                  <a:pt x="104477" y="89308"/>
                  <a:pt x="100894" y="85725"/>
                  <a:pt x="96441" y="85725"/>
                </a:cubicBezTo>
                <a:cubicBezTo>
                  <a:pt x="91987" y="85725"/>
                  <a:pt x="88404" y="89308"/>
                  <a:pt x="88404" y="93762"/>
                </a:cubicBezTo>
                <a:lnTo>
                  <a:pt x="88404" y="170847"/>
                </a:lnTo>
                <a:cubicBezTo>
                  <a:pt x="71259" y="168269"/>
                  <a:pt x="56759" y="157553"/>
                  <a:pt x="48990" y="142752"/>
                </a:cubicBezTo>
                <a:lnTo>
                  <a:pt x="27861" y="158591"/>
                </a:lnTo>
                <a:cubicBezTo>
                  <a:pt x="23139" y="162141"/>
                  <a:pt x="16408" y="161170"/>
                  <a:pt x="12859" y="156448"/>
                </a:cubicBezTo>
                <a:cubicBezTo>
                  <a:pt x="9309" y="151727"/>
                  <a:pt x="10280" y="144996"/>
                  <a:pt x="15002" y="141446"/>
                </a:cubicBezTo>
                <a:lnTo>
                  <a:pt x="42929" y="120517"/>
                </a:lnTo>
                <a:cubicBezTo>
                  <a:pt x="42896" y="119647"/>
                  <a:pt x="42863" y="118776"/>
                  <a:pt x="42863" y="117872"/>
                </a:cubicBezTo>
                <a:lnTo>
                  <a:pt x="42863" y="107156"/>
                </a:lnTo>
                <a:lnTo>
                  <a:pt x="10716" y="107156"/>
                </a:lnTo>
                <a:cubicBezTo>
                  <a:pt x="4789" y="107156"/>
                  <a:pt x="0" y="102368"/>
                  <a:pt x="0" y="96441"/>
                </a:cubicBezTo>
                <a:cubicBezTo>
                  <a:pt x="0" y="90514"/>
                  <a:pt x="4789" y="85725"/>
                  <a:pt x="10716" y="85725"/>
                </a:cubicBezTo>
                <a:lnTo>
                  <a:pt x="43800" y="85725"/>
                </a:lnTo>
                <a:cubicBezTo>
                  <a:pt x="44637" y="82242"/>
                  <a:pt x="45977" y="78961"/>
                  <a:pt x="47752" y="75980"/>
                </a:cubicBezTo>
                <a:lnTo>
                  <a:pt x="15002" y="51435"/>
                </a:lnTo>
                <a:cubicBezTo>
                  <a:pt x="10280" y="47885"/>
                  <a:pt x="9309" y="41155"/>
                  <a:pt x="12859" y="36433"/>
                </a:cubicBezTo>
                <a:cubicBezTo>
                  <a:pt x="16408" y="31712"/>
                  <a:pt x="23139" y="30740"/>
                  <a:pt x="27861" y="34290"/>
                </a:cubicBezTo>
                <a:lnTo>
                  <a:pt x="64294" y="61615"/>
                </a:lnTo>
                <a:cubicBezTo>
                  <a:pt x="68413" y="59907"/>
                  <a:pt x="72933" y="58936"/>
                  <a:pt x="77688" y="58936"/>
                </a:cubicBezTo>
                <a:lnTo>
                  <a:pt x="115193" y="58936"/>
                </a:lnTo>
                <a:cubicBezTo>
                  <a:pt x="119948" y="58936"/>
                  <a:pt x="124469" y="59874"/>
                  <a:pt x="128588" y="61615"/>
                </a:cubicBezTo>
                <a:lnTo>
                  <a:pt x="165021" y="34290"/>
                </a:lnTo>
                <a:cubicBezTo>
                  <a:pt x="169742" y="30740"/>
                  <a:pt x="176473" y="31712"/>
                  <a:pt x="180023" y="3643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7"/>
          <p:cNvSpPr/>
          <p:nvPr/>
        </p:nvSpPr>
        <p:spPr>
          <a:xfrm>
            <a:off x="752475" y="5076825"/>
            <a:ext cx="520065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Masalahnya:</a:t>
            </a:r>
            <a:endParaRPr b="0" i="0" sz="1600" u="none" cap="none" strike="noStrike"/>
          </a:p>
        </p:txBody>
      </p:sp>
      <p:sp>
        <p:nvSpPr>
          <p:cNvPr id="415" name="Google Shape;415;p7"/>
          <p:cNvSpPr/>
          <p:nvPr/>
        </p:nvSpPr>
        <p:spPr>
          <a:xfrm>
            <a:off x="552450" y="547687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F64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7"/>
          <p:cNvSpPr/>
          <p:nvPr/>
        </p:nvSpPr>
        <p:spPr>
          <a:xfrm>
            <a:off x="776288" y="5457825"/>
            <a:ext cx="31623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Kedua user membaca data dalam waktu bersamaan</a:t>
            </a:r>
            <a:endParaRPr b="0" i="0" sz="1600" u="none" cap="none" strike="noStrike"/>
          </a:p>
        </p:txBody>
      </p:sp>
      <p:sp>
        <p:nvSpPr>
          <p:cNvPr id="417" name="Google Shape;417;p7"/>
          <p:cNvSpPr/>
          <p:nvPr/>
        </p:nvSpPr>
        <p:spPr>
          <a:xfrm>
            <a:off x="552450" y="574357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F64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7"/>
          <p:cNvSpPr/>
          <p:nvPr/>
        </p:nvSpPr>
        <p:spPr>
          <a:xfrm>
            <a:off x="776288" y="5724525"/>
            <a:ext cx="25431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Keduanya melihat kamar masih "tersedia"</a:t>
            </a:r>
            <a:endParaRPr b="0" i="0" sz="1600" u="none" cap="none" strike="noStrike"/>
          </a:p>
        </p:txBody>
      </p:sp>
      <p:sp>
        <p:nvSpPr>
          <p:cNvPr id="419" name="Google Shape;419;p7"/>
          <p:cNvSpPr/>
          <p:nvPr/>
        </p:nvSpPr>
        <p:spPr>
          <a:xfrm>
            <a:off x="552450" y="601027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F64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7"/>
          <p:cNvSpPr/>
          <p:nvPr/>
        </p:nvSpPr>
        <p:spPr>
          <a:xfrm>
            <a:off x="776288" y="5991225"/>
            <a:ext cx="20764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Keduanya berhasil insert booking!</a:t>
            </a:r>
            <a:endParaRPr b="0" i="0" sz="1600" u="none" cap="none" strike="noStrike"/>
          </a:p>
        </p:txBody>
      </p:sp>
      <p:sp>
        <p:nvSpPr>
          <p:cNvPr id="421" name="Google Shape;421;p7"/>
          <p:cNvSpPr/>
          <p:nvPr/>
        </p:nvSpPr>
        <p:spPr>
          <a:xfrm>
            <a:off x="6172200" y="4924425"/>
            <a:ext cx="5638800" cy="1409700"/>
          </a:xfrm>
          <a:custGeom>
            <a:rect b="b" l="l" r="r" t="t"/>
            <a:pathLst>
              <a:path extrusionOk="0" h="1409700" w="5638800">
                <a:moveTo>
                  <a:pt x="114298" y="0"/>
                </a:moveTo>
                <a:lnTo>
                  <a:pt x="5524502" y="0"/>
                </a:lnTo>
                <a:cubicBezTo>
                  <a:pt x="5587627" y="0"/>
                  <a:pt x="5638800" y="51173"/>
                  <a:pt x="5638800" y="114298"/>
                </a:cubicBezTo>
                <a:lnTo>
                  <a:pt x="5638800" y="1295402"/>
                </a:lnTo>
                <a:cubicBezTo>
                  <a:pt x="5638800" y="1358527"/>
                  <a:pt x="5587627" y="1409700"/>
                  <a:pt x="5524502" y="1409700"/>
                </a:cubicBezTo>
                <a:lnTo>
                  <a:pt x="114298" y="1409700"/>
                </a:lnTo>
                <a:cubicBezTo>
                  <a:pt x="51173" y="1409700"/>
                  <a:pt x="0" y="1358527"/>
                  <a:pt x="0" y="1295402"/>
                </a:cubicBezTo>
                <a:lnTo>
                  <a:pt x="0" y="114298"/>
                </a:lnTo>
                <a:cubicBezTo>
                  <a:pt x="0" y="51173"/>
                  <a:pt x="51173" y="0"/>
                  <a:pt x="114298" y="0"/>
                </a:cubicBezTo>
                <a:close/>
              </a:path>
            </a:pathLst>
          </a:custGeom>
          <a:gradFill>
            <a:gsLst>
              <a:gs pos="0">
                <a:srgbClr val="2A9D8F"/>
              </a:gs>
              <a:gs pos="100000">
                <a:srgbClr val="21867A"/>
              </a:gs>
            </a:gsLst>
            <a:lin ang="27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7"/>
          <p:cNvSpPr/>
          <p:nvPr/>
        </p:nvSpPr>
        <p:spPr>
          <a:xfrm>
            <a:off x="6369844" y="5124450"/>
            <a:ext cx="128588" cy="171450"/>
          </a:xfrm>
          <a:custGeom>
            <a:rect b="b" l="l" r="r" t="t"/>
            <a:pathLst>
              <a:path extrusionOk="0" h="171450" w="128588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7"/>
          <p:cNvSpPr/>
          <p:nvPr/>
        </p:nvSpPr>
        <p:spPr>
          <a:xfrm>
            <a:off x="6543675" y="5076825"/>
            <a:ext cx="520065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Solusinya:</a:t>
            </a:r>
            <a:endParaRPr b="0" i="0" sz="1600" u="none" cap="none" strike="noStrike"/>
          </a:p>
        </p:txBody>
      </p:sp>
      <p:sp>
        <p:nvSpPr>
          <p:cNvPr id="424" name="Google Shape;424;p7"/>
          <p:cNvSpPr/>
          <p:nvPr/>
        </p:nvSpPr>
        <p:spPr>
          <a:xfrm>
            <a:off x="6343650" y="547687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7"/>
          <p:cNvSpPr/>
          <p:nvPr/>
        </p:nvSpPr>
        <p:spPr>
          <a:xfrm>
            <a:off x="6567488" y="5457825"/>
            <a:ext cx="17907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Gunakan </a:t>
            </a:r>
            <a:r>
              <a:rPr b="1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Database Locking</a:t>
            </a:r>
            <a:endParaRPr b="0" i="0" sz="1600" u="none" cap="none" strike="noStrike"/>
          </a:p>
        </p:txBody>
      </p:sp>
      <p:sp>
        <p:nvSpPr>
          <p:cNvPr id="426" name="Google Shape;426;p7"/>
          <p:cNvSpPr/>
          <p:nvPr/>
        </p:nvSpPr>
        <p:spPr>
          <a:xfrm>
            <a:off x="6343650" y="574357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7"/>
          <p:cNvSpPr/>
          <p:nvPr/>
        </p:nvSpPr>
        <p:spPr>
          <a:xfrm>
            <a:off x="6567488" y="5724525"/>
            <a:ext cx="25241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Kunci record saat dibaca (FOR UPDATE)</a:t>
            </a:r>
            <a:endParaRPr b="0" i="0" sz="1600" u="none" cap="none" strike="noStrike"/>
          </a:p>
        </p:txBody>
      </p:sp>
      <p:sp>
        <p:nvSpPr>
          <p:cNvPr id="428" name="Google Shape;428;p7"/>
          <p:cNvSpPr/>
          <p:nvPr/>
        </p:nvSpPr>
        <p:spPr>
          <a:xfrm>
            <a:off x="6343650" y="6010275"/>
            <a:ext cx="133350" cy="133350"/>
          </a:xfrm>
          <a:custGeom>
            <a:rect b="b" l="l" r="r" t="t"/>
            <a:pathLst>
              <a:path extrusionOk="0" h="133350" w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7"/>
          <p:cNvSpPr/>
          <p:nvPr/>
        </p:nvSpPr>
        <p:spPr>
          <a:xfrm>
            <a:off x="6567488" y="5991225"/>
            <a:ext cx="28289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User lain harus menunggu sampai lock dilepas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8"/>
          <p:cNvSpPr/>
          <p:nvPr/>
        </p:nvSpPr>
        <p:spPr>
          <a:xfrm>
            <a:off x="337729" y="337729"/>
            <a:ext cx="11575645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2A9D8F"/>
                </a:solidFill>
                <a:latin typeface="Arial"/>
                <a:ea typeface="Arial"/>
                <a:cs typeface="Arial"/>
                <a:sym typeface="Arial"/>
              </a:rPr>
              <a:t>🔒 Peragaan: Database Locking</a:t>
            </a:r>
            <a:endParaRPr b="0" i="0" sz="1600" u="none" cap="none" strike="noStrike"/>
          </a:p>
        </p:txBody>
      </p:sp>
      <p:sp>
        <p:nvSpPr>
          <p:cNvPr id="436" name="Google Shape;436;p8"/>
          <p:cNvSpPr/>
          <p:nvPr/>
        </p:nvSpPr>
        <p:spPr>
          <a:xfrm>
            <a:off x="337729" y="574139"/>
            <a:ext cx="11668521" cy="3377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93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Pessimistic vs Optimistic Locking</a:t>
            </a:r>
            <a:endParaRPr b="0" i="0" sz="1600" u="none" cap="none" strike="noStrike"/>
          </a:p>
        </p:txBody>
      </p:sp>
      <p:sp>
        <p:nvSpPr>
          <p:cNvPr id="437" name="Google Shape;437;p8"/>
          <p:cNvSpPr/>
          <p:nvPr/>
        </p:nvSpPr>
        <p:spPr>
          <a:xfrm>
            <a:off x="337729" y="1063845"/>
            <a:ext cx="5673839" cy="5251679"/>
          </a:xfrm>
          <a:custGeom>
            <a:rect b="b" l="l" r="r" t="t"/>
            <a:pathLst>
              <a:path extrusionOk="0" h="5251679" w="5673839">
                <a:moveTo>
                  <a:pt x="33773" y="0"/>
                </a:moveTo>
                <a:lnTo>
                  <a:pt x="5640066" y="0"/>
                </a:lnTo>
                <a:cubicBezTo>
                  <a:pt x="5658719" y="0"/>
                  <a:pt x="5673839" y="15121"/>
                  <a:pt x="5673839" y="33773"/>
                </a:cubicBezTo>
                <a:lnTo>
                  <a:pt x="5673839" y="5150374"/>
                </a:lnTo>
                <a:cubicBezTo>
                  <a:pt x="5673839" y="5206323"/>
                  <a:pt x="5628484" y="5251679"/>
                  <a:pt x="5572534" y="5251679"/>
                </a:cubicBezTo>
                <a:lnTo>
                  <a:pt x="101305" y="5251679"/>
                </a:lnTo>
                <a:cubicBezTo>
                  <a:pt x="45356" y="5251679"/>
                  <a:pt x="0" y="5206323"/>
                  <a:pt x="0" y="5150374"/>
                </a:cubicBezTo>
                <a:lnTo>
                  <a:pt x="0" y="33773"/>
                </a:lnTo>
                <a:cubicBezTo>
                  <a:pt x="0" y="15133"/>
                  <a:pt x="15133" y="0"/>
                  <a:pt x="337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26648" rotWithShape="0" algn="bl" dir="5400000" dist="84432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8"/>
          <p:cNvSpPr/>
          <p:nvPr/>
        </p:nvSpPr>
        <p:spPr>
          <a:xfrm>
            <a:off x="337729" y="1063845"/>
            <a:ext cx="5673839" cy="33773"/>
          </a:xfrm>
          <a:custGeom>
            <a:rect b="b" l="l" r="r" t="t"/>
            <a:pathLst>
              <a:path extrusionOk="0" h="33773" w="5673839">
                <a:moveTo>
                  <a:pt x="33773" y="0"/>
                </a:moveTo>
                <a:lnTo>
                  <a:pt x="5640066" y="0"/>
                </a:lnTo>
                <a:cubicBezTo>
                  <a:pt x="5658719" y="0"/>
                  <a:pt x="5673839" y="15121"/>
                  <a:pt x="5673839" y="33773"/>
                </a:cubicBezTo>
                <a:lnTo>
                  <a:pt x="5673839" y="33773"/>
                </a:lnTo>
                <a:lnTo>
                  <a:pt x="0" y="33773"/>
                </a:lnTo>
                <a:lnTo>
                  <a:pt x="0" y="33773"/>
                </a:lnTo>
                <a:cubicBezTo>
                  <a:pt x="0" y="15121"/>
                  <a:pt x="15121" y="0"/>
                  <a:pt x="33773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8"/>
          <p:cNvSpPr/>
          <p:nvPr/>
        </p:nvSpPr>
        <p:spPr>
          <a:xfrm>
            <a:off x="506593" y="1249596"/>
            <a:ext cx="472820" cy="472820"/>
          </a:xfrm>
          <a:custGeom>
            <a:rect b="b" l="l" r="r" t="t"/>
            <a:pathLst>
              <a:path extrusionOk="0" h="472820" w="472820">
                <a:moveTo>
                  <a:pt x="101321" y="0"/>
                </a:moveTo>
                <a:lnTo>
                  <a:pt x="371499" y="0"/>
                </a:lnTo>
                <a:cubicBezTo>
                  <a:pt x="427457" y="0"/>
                  <a:pt x="472820" y="45363"/>
                  <a:pt x="472820" y="101321"/>
                </a:cubicBezTo>
                <a:lnTo>
                  <a:pt x="472820" y="371499"/>
                </a:lnTo>
                <a:cubicBezTo>
                  <a:pt x="472820" y="427457"/>
                  <a:pt x="427457" y="472820"/>
                  <a:pt x="371499" y="472820"/>
                </a:cubicBezTo>
                <a:lnTo>
                  <a:pt x="101321" y="472820"/>
                </a:lnTo>
                <a:cubicBezTo>
                  <a:pt x="45363" y="472820"/>
                  <a:pt x="0" y="427457"/>
                  <a:pt x="0" y="371499"/>
                </a:cubicBezTo>
                <a:lnTo>
                  <a:pt x="0" y="101321"/>
                </a:lnTo>
                <a:cubicBezTo>
                  <a:pt x="0" y="45363"/>
                  <a:pt x="45363" y="0"/>
                  <a:pt x="101321" y="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8"/>
          <p:cNvSpPr/>
          <p:nvPr/>
        </p:nvSpPr>
        <p:spPr>
          <a:xfrm>
            <a:off x="667014" y="1384687"/>
            <a:ext cx="151978" cy="202637"/>
          </a:xfrm>
          <a:custGeom>
            <a:rect b="b" l="l" r="r" t="t"/>
            <a:pathLst>
              <a:path extrusionOk="0" h="202637" w="151978">
                <a:moveTo>
                  <a:pt x="50659" y="37994"/>
                </a:moveTo>
                <a:lnTo>
                  <a:pt x="50659" y="63324"/>
                </a:lnTo>
                <a:lnTo>
                  <a:pt x="101319" y="63324"/>
                </a:lnTo>
                <a:lnTo>
                  <a:pt x="101319" y="37994"/>
                </a:lnTo>
                <a:cubicBezTo>
                  <a:pt x="101319" y="24024"/>
                  <a:pt x="89960" y="12665"/>
                  <a:pt x="75989" y="12665"/>
                </a:cubicBezTo>
                <a:cubicBezTo>
                  <a:pt x="62018" y="12665"/>
                  <a:pt x="50659" y="24024"/>
                  <a:pt x="50659" y="37994"/>
                </a:cubicBezTo>
                <a:close/>
                <a:moveTo>
                  <a:pt x="25330" y="63324"/>
                </a:moveTo>
                <a:lnTo>
                  <a:pt x="25330" y="37994"/>
                </a:lnTo>
                <a:cubicBezTo>
                  <a:pt x="25330" y="10013"/>
                  <a:pt x="48008" y="-12665"/>
                  <a:pt x="75989" y="-12665"/>
                </a:cubicBezTo>
                <a:cubicBezTo>
                  <a:pt x="103970" y="-12665"/>
                  <a:pt x="126648" y="10013"/>
                  <a:pt x="126648" y="37994"/>
                </a:cubicBezTo>
                <a:lnTo>
                  <a:pt x="126648" y="63324"/>
                </a:lnTo>
                <a:cubicBezTo>
                  <a:pt x="140619" y="63324"/>
                  <a:pt x="151978" y="74683"/>
                  <a:pt x="151978" y="88654"/>
                </a:cubicBezTo>
                <a:lnTo>
                  <a:pt x="151978" y="177307"/>
                </a:lnTo>
                <a:cubicBezTo>
                  <a:pt x="151978" y="191278"/>
                  <a:pt x="140619" y="202637"/>
                  <a:pt x="126648" y="202637"/>
                </a:cubicBezTo>
                <a:lnTo>
                  <a:pt x="25330" y="202637"/>
                </a:lnTo>
                <a:cubicBezTo>
                  <a:pt x="11359" y="202637"/>
                  <a:pt x="0" y="191278"/>
                  <a:pt x="0" y="177307"/>
                </a:cubicBezTo>
                <a:lnTo>
                  <a:pt x="0" y="88654"/>
                </a:lnTo>
                <a:cubicBezTo>
                  <a:pt x="0" y="74683"/>
                  <a:pt x="11359" y="63324"/>
                  <a:pt x="25330" y="633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8"/>
          <p:cNvSpPr/>
          <p:nvPr/>
        </p:nvSpPr>
        <p:spPr>
          <a:xfrm>
            <a:off x="1080731" y="1266482"/>
            <a:ext cx="2051701" cy="270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96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Pessimistic Locking</a:t>
            </a:r>
            <a:endParaRPr b="0" i="0" sz="1600" u="none" cap="none" strike="noStrike"/>
          </a:p>
        </p:txBody>
      </p:sp>
      <p:sp>
        <p:nvSpPr>
          <p:cNvPr id="442" name="Google Shape;442;p8"/>
          <p:cNvSpPr/>
          <p:nvPr/>
        </p:nvSpPr>
        <p:spPr>
          <a:xfrm>
            <a:off x="1080731" y="1536665"/>
            <a:ext cx="2009485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1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"Lebih aman, tapi lebih lambat"</a:t>
            </a:r>
            <a:endParaRPr b="0" i="0" sz="1600" u="none" cap="none" strike="noStrike"/>
          </a:p>
        </p:txBody>
      </p:sp>
      <p:sp>
        <p:nvSpPr>
          <p:cNvPr id="443" name="Google Shape;443;p8"/>
          <p:cNvSpPr/>
          <p:nvPr/>
        </p:nvSpPr>
        <p:spPr>
          <a:xfrm>
            <a:off x="515036" y="1865950"/>
            <a:ext cx="5319224" cy="1671756"/>
          </a:xfrm>
          <a:custGeom>
            <a:rect b="b" l="l" r="r" t="t"/>
            <a:pathLst>
              <a:path extrusionOk="0" h="1671756" w="5319224">
                <a:moveTo>
                  <a:pt x="101325" y="0"/>
                </a:moveTo>
                <a:lnTo>
                  <a:pt x="5217899" y="0"/>
                </a:lnTo>
                <a:cubicBezTo>
                  <a:pt x="5273860" y="0"/>
                  <a:pt x="5319224" y="45365"/>
                  <a:pt x="5319224" y="101325"/>
                </a:cubicBezTo>
                <a:lnTo>
                  <a:pt x="5319224" y="1570431"/>
                </a:lnTo>
                <a:cubicBezTo>
                  <a:pt x="5319224" y="1626391"/>
                  <a:pt x="5273860" y="1671756"/>
                  <a:pt x="5217899" y="1671756"/>
                </a:cubicBezTo>
                <a:lnTo>
                  <a:pt x="101325" y="1671756"/>
                </a:lnTo>
                <a:cubicBezTo>
                  <a:pt x="45365" y="1671756"/>
                  <a:pt x="0" y="1626391"/>
                  <a:pt x="0" y="1570431"/>
                </a:cubicBezTo>
                <a:lnTo>
                  <a:pt x="0" y="101325"/>
                </a:lnTo>
                <a:cubicBezTo>
                  <a:pt x="0" y="45365"/>
                  <a:pt x="45365" y="0"/>
                  <a:pt x="101325" y="0"/>
                </a:cubicBezTo>
                <a:close/>
              </a:path>
            </a:pathLst>
          </a:custGeom>
          <a:solidFill>
            <a:srgbClr val="EFF6FF"/>
          </a:solidFill>
          <a:ln cap="flat" cmpd="sng" w="25400">
            <a:solidFill>
              <a:srgbClr val="8EC5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"/>
          <p:cNvSpPr/>
          <p:nvPr/>
        </p:nvSpPr>
        <p:spPr>
          <a:xfrm>
            <a:off x="658571" y="2009485"/>
            <a:ext cx="337729" cy="337729"/>
          </a:xfrm>
          <a:custGeom>
            <a:rect b="b" l="l" r="r" t="t"/>
            <a:pathLst>
              <a:path extrusionOk="0" h="337729" w="337729">
                <a:moveTo>
                  <a:pt x="168864" y="0"/>
                </a:moveTo>
                <a:lnTo>
                  <a:pt x="168864" y="0"/>
                </a:lnTo>
                <a:cubicBezTo>
                  <a:pt x="262063" y="0"/>
                  <a:pt x="337729" y="75666"/>
                  <a:pt x="337729" y="168864"/>
                </a:cubicBezTo>
                <a:lnTo>
                  <a:pt x="337729" y="168864"/>
                </a:lnTo>
                <a:cubicBezTo>
                  <a:pt x="337729" y="262063"/>
                  <a:pt x="262063" y="337729"/>
                  <a:pt x="168864" y="337729"/>
                </a:cubicBezTo>
                <a:lnTo>
                  <a:pt x="168864" y="337729"/>
                </a:lnTo>
                <a:cubicBezTo>
                  <a:pt x="75666" y="337729"/>
                  <a:pt x="0" y="262063"/>
                  <a:pt x="0" y="168864"/>
                </a:cubicBezTo>
                <a:lnTo>
                  <a:pt x="0" y="168864"/>
                </a:lnTo>
                <a:cubicBezTo>
                  <a:pt x="0" y="75666"/>
                  <a:pt x="75666" y="0"/>
                  <a:pt x="168864" y="0"/>
                </a:cubicBezTo>
                <a:close/>
              </a:path>
            </a:pathLst>
          </a:custGeom>
          <a:solidFill>
            <a:srgbClr val="2B7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8"/>
          <p:cNvSpPr/>
          <p:nvPr/>
        </p:nvSpPr>
        <p:spPr>
          <a:xfrm>
            <a:off x="624798" y="2009485"/>
            <a:ext cx="405274" cy="3377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0" i="0" sz="1600" u="none" cap="none" strike="noStrike"/>
          </a:p>
        </p:txBody>
      </p:sp>
      <p:sp>
        <p:nvSpPr>
          <p:cNvPr id="446" name="Google Shape;446;p8"/>
          <p:cNvSpPr/>
          <p:nvPr/>
        </p:nvSpPr>
        <p:spPr>
          <a:xfrm>
            <a:off x="1097618" y="2077030"/>
            <a:ext cx="506593" cy="202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64" u="none" cap="none" strike="noStrike">
                <a:solidFill>
                  <a:srgbClr val="1447E6"/>
                </a:solidFill>
                <a:latin typeface="Arial"/>
                <a:ea typeface="Arial"/>
                <a:cs typeface="Arial"/>
                <a:sym typeface="Arial"/>
              </a:rPr>
              <a:t>User A</a:t>
            </a:r>
            <a:endParaRPr b="0" i="0" sz="1600" u="none" cap="none" strike="noStrike"/>
          </a:p>
        </p:txBody>
      </p:sp>
      <p:sp>
        <p:nvSpPr>
          <p:cNvPr id="447" name="Google Shape;447;p8"/>
          <p:cNvSpPr/>
          <p:nvPr/>
        </p:nvSpPr>
        <p:spPr>
          <a:xfrm>
            <a:off x="658571" y="2448532"/>
            <a:ext cx="5032155" cy="709230"/>
          </a:xfrm>
          <a:custGeom>
            <a:rect b="b" l="l" r="r" t="t"/>
            <a:pathLst>
              <a:path extrusionOk="0" h="709230" w="5032155">
                <a:moveTo>
                  <a:pt x="67547" y="0"/>
                </a:moveTo>
                <a:lnTo>
                  <a:pt x="4964608" y="0"/>
                </a:lnTo>
                <a:cubicBezTo>
                  <a:pt x="5001913" y="0"/>
                  <a:pt x="5032155" y="30242"/>
                  <a:pt x="5032155" y="67547"/>
                </a:cubicBezTo>
                <a:lnTo>
                  <a:pt x="5032155" y="641683"/>
                </a:lnTo>
                <a:cubicBezTo>
                  <a:pt x="5032155" y="678988"/>
                  <a:pt x="5001913" y="709230"/>
                  <a:pt x="4964608" y="709230"/>
                </a:cubicBezTo>
                <a:lnTo>
                  <a:pt x="67547" y="709230"/>
                </a:lnTo>
                <a:cubicBezTo>
                  <a:pt x="30242" y="709230"/>
                  <a:pt x="0" y="678988"/>
                  <a:pt x="0" y="641683"/>
                </a:cubicBezTo>
                <a:lnTo>
                  <a:pt x="0" y="67547"/>
                </a:lnTo>
                <a:cubicBezTo>
                  <a:pt x="0" y="30267"/>
                  <a:pt x="30267" y="0"/>
                  <a:pt x="675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8"/>
          <p:cNvSpPr/>
          <p:nvPr/>
        </p:nvSpPr>
        <p:spPr>
          <a:xfrm>
            <a:off x="759889" y="2549850"/>
            <a:ext cx="4888620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1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SELECT * FROM rooms</a:t>
            </a:r>
            <a:endParaRPr b="0" i="0" sz="1600" u="none" cap="none" strike="noStrike"/>
          </a:p>
        </p:txBody>
      </p:sp>
      <p:sp>
        <p:nvSpPr>
          <p:cNvPr id="449" name="Google Shape;449;p8"/>
          <p:cNvSpPr/>
          <p:nvPr/>
        </p:nvSpPr>
        <p:spPr>
          <a:xfrm>
            <a:off x="759889" y="2718715"/>
            <a:ext cx="4888620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1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WHERE room_id = 101</a:t>
            </a:r>
            <a:endParaRPr b="0" i="0" sz="1600" u="none" cap="none" strike="noStrike"/>
          </a:p>
        </p:txBody>
      </p:sp>
      <p:sp>
        <p:nvSpPr>
          <p:cNvPr id="450" name="Google Shape;450;p8"/>
          <p:cNvSpPr/>
          <p:nvPr/>
        </p:nvSpPr>
        <p:spPr>
          <a:xfrm>
            <a:off x="759889" y="2887579"/>
            <a:ext cx="4888620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FOR UPDATE</a:t>
            </a:r>
            <a:endParaRPr b="0" i="0" sz="1600" u="none" cap="none" strike="noStrike"/>
          </a:p>
        </p:txBody>
      </p:sp>
      <p:sp>
        <p:nvSpPr>
          <p:cNvPr id="451" name="Google Shape;451;p8"/>
          <p:cNvSpPr/>
          <p:nvPr/>
        </p:nvSpPr>
        <p:spPr>
          <a:xfrm>
            <a:off x="692343" y="3242194"/>
            <a:ext cx="101319" cy="135091"/>
          </a:xfrm>
          <a:custGeom>
            <a:rect b="b" l="l" r="r" t="t"/>
            <a:pathLst>
              <a:path extrusionOk="0" h="135091" w="101319">
                <a:moveTo>
                  <a:pt x="33773" y="25330"/>
                </a:moveTo>
                <a:lnTo>
                  <a:pt x="33773" y="42216"/>
                </a:lnTo>
                <a:lnTo>
                  <a:pt x="67546" y="42216"/>
                </a:lnTo>
                <a:lnTo>
                  <a:pt x="67546" y="25330"/>
                </a:lnTo>
                <a:cubicBezTo>
                  <a:pt x="67546" y="16016"/>
                  <a:pt x="59973" y="8443"/>
                  <a:pt x="50659" y="8443"/>
                </a:cubicBezTo>
                <a:cubicBezTo>
                  <a:pt x="41345" y="8443"/>
                  <a:pt x="33773" y="16016"/>
                  <a:pt x="33773" y="25330"/>
                </a:cubicBezTo>
                <a:close/>
                <a:moveTo>
                  <a:pt x="16886" y="42216"/>
                </a:moveTo>
                <a:lnTo>
                  <a:pt x="16886" y="25330"/>
                </a:lnTo>
                <a:cubicBezTo>
                  <a:pt x="16886" y="6675"/>
                  <a:pt x="32005" y="-8443"/>
                  <a:pt x="50659" y="-8443"/>
                </a:cubicBezTo>
                <a:cubicBezTo>
                  <a:pt x="69314" y="-8443"/>
                  <a:pt x="84432" y="6675"/>
                  <a:pt x="84432" y="25330"/>
                </a:cubicBezTo>
                <a:lnTo>
                  <a:pt x="84432" y="42216"/>
                </a:lnTo>
                <a:cubicBezTo>
                  <a:pt x="93746" y="42216"/>
                  <a:pt x="101319" y="49789"/>
                  <a:pt x="101319" y="59102"/>
                </a:cubicBezTo>
                <a:lnTo>
                  <a:pt x="101319" y="118205"/>
                </a:lnTo>
                <a:cubicBezTo>
                  <a:pt x="101319" y="127519"/>
                  <a:pt x="93746" y="135091"/>
                  <a:pt x="84432" y="135091"/>
                </a:cubicBezTo>
                <a:lnTo>
                  <a:pt x="16886" y="135091"/>
                </a:lnTo>
                <a:cubicBezTo>
                  <a:pt x="7573" y="135091"/>
                  <a:pt x="0" y="127519"/>
                  <a:pt x="0" y="118205"/>
                </a:cubicBezTo>
                <a:lnTo>
                  <a:pt x="0" y="59102"/>
                </a:lnTo>
                <a:cubicBezTo>
                  <a:pt x="0" y="49789"/>
                  <a:pt x="7573" y="42216"/>
                  <a:pt x="16886" y="42216"/>
                </a:cubicBezTo>
                <a:close/>
              </a:path>
            </a:pathLst>
          </a:custGeom>
          <a:solidFill>
            <a:srgbClr val="00A6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8"/>
          <p:cNvSpPr/>
          <p:nvPr/>
        </p:nvSpPr>
        <p:spPr>
          <a:xfrm>
            <a:off x="894981" y="3225307"/>
            <a:ext cx="2490748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🔒 Lock acquired! User B harus menunggu</a:t>
            </a:r>
            <a:endParaRPr b="0" i="0" sz="1600" u="none" cap="none" strike="noStrike"/>
          </a:p>
        </p:txBody>
      </p:sp>
      <p:sp>
        <p:nvSpPr>
          <p:cNvPr id="453" name="Google Shape;453;p8"/>
          <p:cNvSpPr/>
          <p:nvPr/>
        </p:nvSpPr>
        <p:spPr>
          <a:xfrm>
            <a:off x="3097604" y="3647468"/>
            <a:ext cx="151978" cy="202637"/>
          </a:xfrm>
          <a:custGeom>
            <a:rect b="b" l="l" r="r" t="t"/>
            <a:pathLst>
              <a:path extrusionOk="0" h="202637" w="151978">
                <a:moveTo>
                  <a:pt x="67044" y="198917"/>
                </a:moveTo>
                <a:cubicBezTo>
                  <a:pt x="71992" y="203864"/>
                  <a:pt x="80026" y="203864"/>
                  <a:pt x="84973" y="198917"/>
                </a:cubicBezTo>
                <a:lnTo>
                  <a:pt x="148297" y="135593"/>
                </a:lnTo>
                <a:cubicBezTo>
                  <a:pt x="153244" y="130646"/>
                  <a:pt x="153244" y="122611"/>
                  <a:pt x="148297" y="117664"/>
                </a:cubicBezTo>
                <a:cubicBezTo>
                  <a:pt x="143350" y="112717"/>
                  <a:pt x="135316" y="112717"/>
                  <a:pt x="130368" y="117664"/>
                </a:cubicBezTo>
                <a:lnTo>
                  <a:pt x="88654" y="159379"/>
                </a:lnTo>
                <a:lnTo>
                  <a:pt x="88654" y="12665"/>
                </a:lnTo>
                <a:cubicBezTo>
                  <a:pt x="88654" y="5660"/>
                  <a:pt x="82994" y="0"/>
                  <a:pt x="75989" y="0"/>
                </a:cubicBezTo>
                <a:cubicBezTo>
                  <a:pt x="68984" y="0"/>
                  <a:pt x="63324" y="5660"/>
                  <a:pt x="63324" y="12665"/>
                </a:cubicBezTo>
                <a:lnTo>
                  <a:pt x="63324" y="159379"/>
                </a:lnTo>
                <a:lnTo>
                  <a:pt x="21609" y="117664"/>
                </a:lnTo>
                <a:cubicBezTo>
                  <a:pt x="16662" y="112717"/>
                  <a:pt x="8628" y="112717"/>
                  <a:pt x="3681" y="117664"/>
                </a:cubicBezTo>
                <a:cubicBezTo>
                  <a:pt x="-1266" y="122611"/>
                  <a:pt x="-1266" y="130646"/>
                  <a:pt x="3681" y="135593"/>
                </a:cubicBezTo>
                <a:lnTo>
                  <a:pt x="67005" y="198917"/>
                </a:lnTo>
                <a:close/>
              </a:path>
            </a:pathLst>
          </a:custGeom>
          <a:solidFill>
            <a:srgbClr val="99A1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8"/>
          <p:cNvSpPr/>
          <p:nvPr/>
        </p:nvSpPr>
        <p:spPr>
          <a:xfrm>
            <a:off x="515036" y="3959867"/>
            <a:ext cx="5319224" cy="1671756"/>
          </a:xfrm>
          <a:custGeom>
            <a:rect b="b" l="l" r="r" t="t"/>
            <a:pathLst>
              <a:path extrusionOk="0" h="1671756" w="5319224">
                <a:moveTo>
                  <a:pt x="101325" y="0"/>
                </a:moveTo>
                <a:lnTo>
                  <a:pt x="5217899" y="0"/>
                </a:lnTo>
                <a:cubicBezTo>
                  <a:pt x="5273860" y="0"/>
                  <a:pt x="5319224" y="45365"/>
                  <a:pt x="5319224" y="101325"/>
                </a:cubicBezTo>
                <a:lnTo>
                  <a:pt x="5319224" y="1570431"/>
                </a:lnTo>
                <a:cubicBezTo>
                  <a:pt x="5319224" y="1626391"/>
                  <a:pt x="5273860" y="1671756"/>
                  <a:pt x="5217899" y="1671756"/>
                </a:cubicBezTo>
                <a:lnTo>
                  <a:pt x="101325" y="1671756"/>
                </a:lnTo>
                <a:cubicBezTo>
                  <a:pt x="45365" y="1671756"/>
                  <a:pt x="0" y="1626391"/>
                  <a:pt x="0" y="1570431"/>
                </a:cubicBezTo>
                <a:lnTo>
                  <a:pt x="0" y="101325"/>
                </a:lnTo>
                <a:cubicBezTo>
                  <a:pt x="0" y="45365"/>
                  <a:pt x="45365" y="0"/>
                  <a:pt x="101325" y="0"/>
                </a:cubicBezTo>
                <a:close/>
              </a:path>
            </a:pathLst>
          </a:custGeom>
          <a:solidFill>
            <a:srgbClr val="FAF5FF">
              <a:alpha val="60000"/>
            </a:srgbClr>
          </a:solidFill>
          <a:ln cap="flat" cmpd="sng" w="25400">
            <a:solidFill>
              <a:srgbClr val="DAB2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8"/>
          <p:cNvSpPr/>
          <p:nvPr/>
        </p:nvSpPr>
        <p:spPr>
          <a:xfrm>
            <a:off x="658571" y="4103402"/>
            <a:ext cx="337729" cy="337729"/>
          </a:xfrm>
          <a:custGeom>
            <a:rect b="b" l="l" r="r" t="t"/>
            <a:pathLst>
              <a:path extrusionOk="0" h="337729" w="337729">
                <a:moveTo>
                  <a:pt x="168864" y="0"/>
                </a:moveTo>
                <a:lnTo>
                  <a:pt x="168864" y="0"/>
                </a:lnTo>
                <a:cubicBezTo>
                  <a:pt x="262063" y="0"/>
                  <a:pt x="337729" y="75666"/>
                  <a:pt x="337729" y="168864"/>
                </a:cubicBezTo>
                <a:lnTo>
                  <a:pt x="337729" y="168864"/>
                </a:lnTo>
                <a:cubicBezTo>
                  <a:pt x="337729" y="262063"/>
                  <a:pt x="262063" y="337729"/>
                  <a:pt x="168864" y="337729"/>
                </a:cubicBezTo>
                <a:lnTo>
                  <a:pt x="168864" y="337729"/>
                </a:lnTo>
                <a:cubicBezTo>
                  <a:pt x="75666" y="337729"/>
                  <a:pt x="0" y="262063"/>
                  <a:pt x="0" y="168864"/>
                </a:cubicBezTo>
                <a:lnTo>
                  <a:pt x="0" y="168864"/>
                </a:lnTo>
                <a:cubicBezTo>
                  <a:pt x="0" y="75666"/>
                  <a:pt x="75666" y="0"/>
                  <a:pt x="168864" y="0"/>
                </a:cubicBezTo>
                <a:close/>
              </a:path>
            </a:pathLst>
          </a:custGeom>
          <a:solidFill>
            <a:srgbClr val="AD46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8"/>
          <p:cNvSpPr/>
          <p:nvPr/>
        </p:nvSpPr>
        <p:spPr>
          <a:xfrm>
            <a:off x="624798" y="4103402"/>
            <a:ext cx="405274" cy="3377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b="0" i="0" sz="1600" u="none" cap="none" strike="noStrike"/>
          </a:p>
        </p:txBody>
      </p:sp>
      <p:sp>
        <p:nvSpPr>
          <p:cNvPr id="457" name="Google Shape;457;p8"/>
          <p:cNvSpPr/>
          <p:nvPr/>
        </p:nvSpPr>
        <p:spPr>
          <a:xfrm>
            <a:off x="1097618" y="4170947"/>
            <a:ext cx="506593" cy="202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64" u="none" cap="none" strike="noStrike">
                <a:solidFill>
                  <a:srgbClr val="8200DB"/>
                </a:solidFill>
                <a:latin typeface="Arial"/>
                <a:ea typeface="Arial"/>
                <a:cs typeface="Arial"/>
                <a:sym typeface="Arial"/>
              </a:rPr>
              <a:t>User B</a:t>
            </a:r>
            <a:endParaRPr b="0" i="0" sz="1600" u="none" cap="none" strike="noStrike"/>
          </a:p>
        </p:txBody>
      </p:sp>
      <p:sp>
        <p:nvSpPr>
          <p:cNvPr id="458" name="Google Shape;458;p8"/>
          <p:cNvSpPr/>
          <p:nvPr/>
        </p:nvSpPr>
        <p:spPr>
          <a:xfrm>
            <a:off x="658571" y="4542449"/>
            <a:ext cx="5032155" cy="709230"/>
          </a:xfrm>
          <a:custGeom>
            <a:rect b="b" l="l" r="r" t="t"/>
            <a:pathLst>
              <a:path extrusionOk="0" h="709230" w="5032155">
                <a:moveTo>
                  <a:pt x="67547" y="0"/>
                </a:moveTo>
                <a:lnTo>
                  <a:pt x="4964608" y="0"/>
                </a:lnTo>
                <a:cubicBezTo>
                  <a:pt x="5001913" y="0"/>
                  <a:pt x="5032155" y="30242"/>
                  <a:pt x="5032155" y="67547"/>
                </a:cubicBezTo>
                <a:lnTo>
                  <a:pt x="5032155" y="641683"/>
                </a:lnTo>
                <a:cubicBezTo>
                  <a:pt x="5032155" y="678988"/>
                  <a:pt x="5001913" y="709230"/>
                  <a:pt x="4964608" y="709230"/>
                </a:cubicBezTo>
                <a:lnTo>
                  <a:pt x="67547" y="709230"/>
                </a:lnTo>
                <a:cubicBezTo>
                  <a:pt x="30242" y="709230"/>
                  <a:pt x="0" y="678988"/>
                  <a:pt x="0" y="641683"/>
                </a:cubicBezTo>
                <a:lnTo>
                  <a:pt x="0" y="67547"/>
                </a:lnTo>
                <a:cubicBezTo>
                  <a:pt x="0" y="30267"/>
                  <a:pt x="30267" y="0"/>
                  <a:pt x="6754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8"/>
          <p:cNvSpPr/>
          <p:nvPr/>
        </p:nvSpPr>
        <p:spPr>
          <a:xfrm>
            <a:off x="759889" y="4643767"/>
            <a:ext cx="4888620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1" u="none" cap="none" strike="noStrike">
                <a:solidFill>
                  <a:srgbClr val="99A1AF"/>
                </a:solidFill>
                <a:latin typeface="Arial"/>
                <a:ea typeface="Arial"/>
                <a:cs typeface="Arial"/>
                <a:sym typeface="Arial"/>
              </a:rPr>
              <a:t>SELECT * FROM rooms</a:t>
            </a:r>
            <a:endParaRPr b="0" i="0" sz="1600" u="none" cap="none" strike="noStrike"/>
          </a:p>
        </p:txBody>
      </p:sp>
      <p:sp>
        <p:nvSpPr>
          <p:cNvPr id="460" name="Google Shape;460;p8"/>
          <p:cNvSpPr/>
          <p:nvPr/>
        </p:nvSpPr>
        <p:spPr>
          <a:xfrm>
            <a:off x="759889" y="4812632"/>
            <a:ext cx="4888620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1" u="none" cap="none" strike="noStrike">
                <a:solidFill>
                  <a:srgbClr val="99A1AF"/>
                </a:solidFill>
                <a:latin typeface="Arial"/>
                <a:ea typeface="Arial"/>
                <a:cs typeface="Arial"/>
                <a:sym typeface="Arial"/>
              </a:rPr>
              <a:t>WHERE room_id = 101</a:t>
            </a:r>
            <a:endParaRPr b="0" i="0" sz="1600" u="none" cap="none" strike="noStrike"/>
          </a:p>
        </p:txBody>
      </p:sp>
      <p:sp>
        <p:nvSpPr>
          <p:cNvPr id="461" name="Google Shape;461;p8"/>
          <p:cNvSpPr/>
          <p:nvPr/>
        </p:nvSpPr>
        <p:spPr>
          <a:xfrm>
            <a:off x="759889" y="4981496"/>
            <a:ext cx="4888620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1" u="none" cap="none" strike="noStrike">
                <a:solidFill>
                  <a:srgbClr val="99A1AF"/>
                </a:solidFill>
                <a:latin typeface="Arial"/>
                <a:ea typeface="Arial"/>
                <a:cs typeface="Arial"/>
                <a:sym typeface="Arial"/>
              </a:rPr>
              <a:t>FOR UPDATE</a:t>
            </a:r>
            <a:endParaRPr b="0" i="0" sz="1600" u="none" cap="none" strike="noStrike"/>
          </a:p>
        </p:txBody>
      </p:sp>
      <p:sp>
        <p:nvSpPr>
          <p:cNvPr id="462" name="Google Shape;462;p8"/>
          <p:cNvSpPr/>
          <p:nvPr/>
        </p:nvSpPr>
        <p:spPr>
          <a:xfrm>
            <a:off x="692343" y="5336111"/>
            <a:ext cx="101319" cy="135091"/>
          </a:xfrm>
          <a:custGeom>
            <a:rect b="b" l="l" r="r" t="t"/>
            <a:pathLst>
              <a:path extrusionOk="0" h="135091" w="101319">
                <a:moveTo>
                  <a:pt x="8443" y="0"/>
                </a:moveTo>
                <a:cubicBezTo>
                  <a:pt x="3773" y="0"/>
                  <a:pt x="0" y="3773"/>
                  <a:pt x="0" y="8443"/>
                </a:cubicBezTo>
                <a:cubicBezTo>
                  <a:pt x="0" y="13113"/>
                  <a:pt x="3773" y="16886"/>
                  <a:pt x="8443" y="16886"/>
                </a:cubicBezTo>
                <a:lnTo>
                  <a:pt x="8443" y="19789"/>
                </a:lnTo>
                <a:cubicBezTo>
                  <a:pt x="8443" y="30976"/>
                  <a:pt x="12902" y="41715"/>
                  <a:pt x="20818" y="49630"/>
                </a:cubicBezTo>
                <a:lnTo>
                  <a:pt x="38733" y="67546"/>
                </a:lnTo>
                <a:lnTo>
                  <a:pt x="20818" y="85461"/>
                </a:lnTo>
                <a:cubicBezTo>
                  <a:pt x="12902" y="93377"/>
                  <a:pt x="8443" y="104115"/>
                  <a:pt x="8443" y="115303"/>
                </a:cubicBezTo>
                <a:lnTo>
                  <a:pt x="8443" y="118205"/>
                </a:lnTo>
                <a:cubicBezTo>
                  <a:pt x="3773" y="118205"/>
                  <a:pt x="0" y="121978"/>
                  <a:pt x="0" y="126648"/>
                </a:cubicBezTo>
                <a:cubicBezTo>
                  <a:pt x="0" y="131318"/>
                  <a:pt x="3773" y="135091"/>
                  <a:pt x="8443" y="135091"/>
                </a:cubicBezTo>
                <a:lnTo>
                  <a:pt x="92875" y="135091"/>
                </a:lnTo>
                <a:cubicBezTo>
                  <a:pt x="97545" y="135091"/>
                  <a:pt x="101319" y="131318"/>
                  <a:pt x="101319" y="126648"/>
                </a:cubicBezTo>
                <a:cubicBezTo>
                  <a:pt x="101319" y="121978"/>
                  <a:pt x="97545" y="118205"/>
                  <a:pt x="92875" y="118205"/>
                </a:cubicBezTo>
                <a:lnTo>
                  <a:pt x="92875" y="115303"/>
                </a:lnTo>
                <a:cubicBezTo>
                  <a:pt x="92875" y="104115"/>
                  <a:pt x="88416" y="93377"/>
                  <a:pt x="80501" y="85461"/>
                </a:cubicBezTo>
                <a:lnTo>
                  <a:pt x="62585" y="67546"/>
                </a:lnTo>
                <a:lnTo>
                  <a:pt x="80501" y="49630"/>
                </a:lnTo>
                <a:cubicBezTo>
                  <a:pt x="88416" y="41715"/>
                  <a:pt x="92875" y="30976"/>
                  <a:pt x="92875" y="19789"/>
                </a:cubicBezTo>
                <a:lnTo>
                  <a:pt x="92875" y="16886"/>
                </a:lnTo>
                <a:cubicBezTo>
                  <a:pt x="97545" y="16886"/>
                  <a:pt x="101319" y="13113"/>
                  <a:pt x="101319" y="8443"/>
                </a:cubicBezTo>
                <a:cubicBezTo>
                  <a:pt x="101319" y="3773"/>
                  <a:pt x="97545" y="0"/>
                  <a:pt x="92875" y="0"/>
                </a:cubicBezTo>
                <a:lnTo>
                  <a:pt x="8443" y="0"/>
                </a:lnTo>
                <a:close/>
                <a:moveTo>
                  <a:pt x="25330" y="19789"/>
                </a:moveTo>
                <a:lnTo>
                  <a:pt x="25330" y="16886"/>
                </a:lnTo>
                <a:lnTo>
                  <a:pt x="75989" y="16886"/>
                </a:lnTo>
                <a:lnTo>
                  <a:pt x="75989" y="19789"/>
                </a:lnTo>
                <a:cubicBezTo>
                  <a:pt x="75989" y="24802"/>
                  <a:pt x="74511" y="29657"/>
                  <a:pt x="71767" y="33773"/>
                </a:cubicBezTo>
                <a:lnTo>
                  <a:pt x="29551" y="33773"/>
                </a:lnTo>
                <a:cubicBezTo>
                  <a:pt x="26834" y="29657"/>
                  <a:pt x="25330" y="24802"/>
                  <a:pt x="25330" y="19789"/>
                </a:cubicBezTo>
                <a:close/>
                <a:moveTo>
                  <a:pt x="29551" y="101319"/>
                </a:moveTo>
                <a:cubicBezTo>
                  <a:pt x="30475" y="99920"/>
                  <a:pt x="31557" y="98601"/>
                  <a:pt x="32744" y="97387"/>
                </a:cubicBezTo>
                <a:lnTo>
                  <a:pt x="50659" y="79472"/>
                </a:lnTo>
                <a:lnTo>
                  <a:pt x="68575" y="97387"/>
                </a:lnTo>
                <a:cubicBezTo>
                  <a:pt x="69788" y="98601"/>
                  <a:pt x="70844" y="99920"/>
                  <a:pt x="71794" y="101319"/>
                </a:cubicBezTo>
                <a:lnTo>
                  <a:pt x="29551" y="101319"/>
                </a:lnTo>
                <a:close/>
              </a:path>
            </a:pathLst>
          </a:custGeom>
          <a:solidFill>
            <a:srgbClr val="F54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8"/>
          <p:cNvSpPr/>
          <p:nvPr/>
        </p:nvSpPr>
        <p:spPr>
          <a:xfrm>
            <a:off x="894981" y="5319224"/>
            <a:ext cx="1781518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F54900"/>
                </a:solidFill>
                <a:latin typeface="Arial"/>
                <a:ea typeface="Arial"/>
                <a:cs typeface="Arial"/>
                <a:sym typeface="Arial"/>
              </a:rPr>
              <a:t>⏳ Menunggu User A selesai...</a:t>
            </a:r>
            <a:endParaRPr b="0" i="0" sz="1600" u="none" cap="none" strike="noStrike"/>
          </a:p>
        </p:txBody>
      </p:sp>
      <p:sp>
        <p:nvSpPr>
          <p:cNvPr id="464" name="Google Shape;464;p8"/>
          <p:cNvSpPr/>
          <p:nvPr/>
        </p:nvSpPr>
        <p:spPr>
          <a:xfrm>
            <a:off x="515036" y="5749828"/>
            <a:ext cx="5319224" cy="388388"/>
          </a:xfrm>
          <a:custGeom>
            <a:rect b="b" l="l" r="r" t="t"/>
            <a:pathLst>
              <a:path extrusionOk="0" h="388388" w="5319224">
                <a:moveTo>
                  <a:pt x="101319" y="0"/>
                </a:moveTo>
                <a:lnTo>
                  <a:pt x="5217906" y="0"/>
                </a:lnTo>
                <a:cubicBezTo>
                  <a:pt x="5273862" y="0"/>
                  <a:pt x="5319224" y="45362"/>
                  <a:pt x="5319224" y="101319"/>
                </a:cubicBezTo>
                <a:lnTo>
                  <a:pt x="5319224" y="287069"/>
                </a:lnTo>
                <a:cubicBezTo>
                  <a:pt x="5319224" y="343026"/>
                  <a:pt x="5273862" y="388388"/>
                  <a:pt x="5217906" y="388388"/>
                </a:cubicBezTo>
                <a:lnTo>
                  <a:pt x="101319" y="388388"/>
                </a:lnTo>
                <a:cubicBezTo>
                  <a:pt x="45362" y="388388"/>
                  <a:pt x="0" y="343026"/>
                  <a:pt x="0" y="287069"/>
                </a:cubicBezTo>
                <a:lnTo>
                  <a:pt x="0" y="101319"/>
                </a:lnTo>
                <a:cubicBezTo>
                  <a:pt x="0" y="45399"/>
                  <a:pt x="45399" y="0"/>
                  <a:pt x="101319" y="0"/>
                </a:cubicBezTo>
                <a:close/>
              </a:path>
            </a:pathLst>
          </a:custGeom>
          <a:solidFill>
            <a:srgbClr val="F0FDF4"/>
          </a:solidFill>
          <a:ln cap="flat" cmpd="sng" w="25400">
            <a:solidFill>
              <a:srgbClr val="05DF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8"/>
          <p:cNvSpPr/>
          <p:nvPr/>
        </p:nvSpPr>
        <p:spPr>
          <a:xfrm>
            <a:off x="645906" y="5859590"/>
            <a:ext cx="168864" cy="168864"/>
          </a:xfrm>
          <a:custGeom>
            <a:rect b="b" l="l" r="r" t="t"/>
            <a:pathLst>
              <a:path extrusionOk="0" h="168864" w="168864">
                <a:moveTo>
                  <a:pt x="84432" y="168864"/>
                </a:moveTo>
                <a:cubicBezTo>
                  <a:pt x="131031" y="168864"/>
                  <a:pt x="168864" y="131031"/>
                  <a:pt x="168864" y="84432"/>
                </a:cubicBezTo>
                <a:cubicBezTo>
                  <a:pt x="168864" y="37833"/>
                  <a:pt x="131031" y="0"/>
                  <a:pt x="84432" y="0"/>
                </a:cubicBezTo>
                <a:cubicBezTo>
                  <a:pt x="37833" y="0"/>
                  <a:pt x="0" y="37833"/>
                  <a:pt x="0" y="84432"/>
                </a:cubicBezTo>
                <a:cubicBezTo>
                  <a:pt x="0" y="131031"/>
                  <a:pt x="37833" y="168864"/>
                  <a:pt x="84432" y="168864"/>
                </a:cubicBezTo>
                <a:close/>
                <a:moveTo>
                  <a:pt x="112268" y="70151"/>
                </a:moveTo>
                <a:lnTo>
                  <a:pt x="85883" y="112367"/>
                </a:lnTo>
                <a:cubicBezTo>
                  <a:pt x="84498" y="114577"/>
                  <a:pt x="82123" y="115962"/>
                  <a:pt x="79518" y="116094"/>
                </a:cubicBezTo>
                <a:cubicBezTo>
                  <a:pt x="76912" y="116226"/>
                  <a:pt x="74406" y="115039"/>
                  <a:pt x="72856" y="112928"/>
                </a:cubicBezTo>
                <a:lnTo>
                  <a:pt x="57025" y="91820"/>
                </a:lnTo>
                <a:cubicBezTo>
                  <a:pt x="54386" y="88324"/>
                  <a:pt x="55112" y="83377"/>
                  <a:pt x="58608" y="80738"/>
                </a:cubicBezTo>
                <a:cubicBezTo>
                  <a:pt x="62104" y="78100"/>
                  <a:pt x="67051" y="78825"/>
                  <a:pt x="69689" y="82321"/>
                </a:cubicBezTo>
                <a:lnTo>
                  <a:pt x="78594" y="94195"/>
                </a:lnTo>
                <a:lnTo>
                  <a:pt x="98845" y="61774"/>
                </a:lnTo>
                <a:cubicBezTo>
                  <a:pt x="101154" y="58080"/>
                  <a:pt x="106035" y="56926"/>
                  <a:pt x="109762" y="59267"/>
                </a:cubicBezTo>
                <a:cubicBezTo>
                  <a:pt x="113489" y="61609"/>
                  <a:pt x="114610" y="66457"/>
                  <a:pt x="112268" y="70184"/>
                </a:cubicBezTo>
                <a:close/>
              </a:path>
            </a:pathLst>
          </a:custGeom>
          <a:solidFill>
            <a:srgbClr val="0082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8"/>
          <p:cNvSpPr/>
          <p:nvPr/>
        </p:nvSpPr>
        <p:spPr>
          <a:xfrm>
            <a:off x="903424" y="5859590"/>
            <a:ext cx="1908166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008236"/>
                </a:solidFill>
                <a:latin typeface="Arial"/>
                <a:ea typeface="Arial"/>
                <a:cs typeface="Arial"/>
                <a:sym typeface="Arial"/>
              </a:rPr>
              <a:t>100% Aman dari Race Condition!</a:t>
            </a:r>
            <a:endParaRPr b="0" i="0" sz="1600" u="none" cap="none" strike="noStrike"/>
          </a:p>
        </p:txBody>
      </p:sp>
      <p:sp>
        <p:nvSpPr>
          <p:cNvPr id="467" name="Google Shape;467;p8"/>
          <p:cNvSpPr/>
          <p:nvPr/>
        </p:nvSpPr>
        <p:spPr>
          <a:xfrm>
            <a:off x="6178453" y="1063845"/>
            <a:ext cx="5673839" cy="5251679"/>
          </a:xfrm>
          <a:custGeom>
            <a:rect b="b" l="l" r="r" t="t"/>
            <a:pathLst>
              <a:path extrusionOk="0" h="5251679" w="5673839">
                <a:moveTo>
                  <a:pt x="33773" y="0"/>
                </a:moveTo>
                <a:lnTo>
                  <a:pt x="5640066" y="0"/>
                </a:lnTo>
                <a:cubicBezTo>
                  <a:pt x="5658719" y="0"/>
                  <a:pt x="5673839" y="15121"/>
                  <a:pt x="5673839" y="33773"/>
                </a:cubicBezTo>
                <a:lnTo>
                  <a:pt x="5673839" y="5150374"/>
                </a:lnTo>
                <a:cubicBezTo>
                  <a:pt x="5673839" y="5206323"/>
                  <a:pt x="5628484" y="5251679"/>
                  <a:pt x="5572534" y="5251679"/>
                </a:cubicBezTo>
                <a:lnTo>
                  <a:pt x="101305" y="5251679"/>
                </a:lnTo>
                <a:cubicBezTo>
                  <a:pt x="45356" y="5251679"/>
                  <a:pt x="0" y="5206323"/>
                  <a:pt x="0" y="5150374"/>
                </a:cubicBezTo>
                <a:lnTo>
                  <a:pt x="0" y="33773"/>
                </a:lnTo>
                <a:cubicBezTo>
                  <a:pt x="0" y="15133"/>
                  <a:pt x="15133" y="0"/>
                  <a:pt x="337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26648" rotWithShape="0" algn="bl" dir="5400000" dist="84432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8"/>
          <p:cNvSpPr/>
          <p:nvPr/>
        </p:nvSpPr>
        <p:spPr>
          <a:xfrm>
            <a:off x="6178453" y="1063845"/>
            <a:ext cx="5673839" cy="33773"/>
          </a:xfrm>
          <a:custGeom>
            <a:rect b="b" l="l" r="r" t="t"/>
            <a:pathLst>
              <a:path extrusionOk="0" h="33773" w="5673839">
                <a:moveTo>
                  <a:pt x="33773" y="0"/>
                </a:moveTo>
                <a:lnTo>
                  <a:pt x="5640066" y="0"/>
                </a:lnTo>
                <a:cubicBezTo>
                  <a:pt x="5658719" y="0"/>
                  <a:pt x="5673839" y="15121"/>
                  <a:pt x="5673839" y="33773"/>
                </a:cubicBezTo>
                <a:lnTo>
                  <a:pt x="5673839" y="33773"/>
                </a:lnTo>
                <a:lnTo>
                  <a:pt x="0" y="33773"/>
                </a:lnTo>
                <a:lnTo>
                  <a:pt x="0" y="33773"/>
                </a:lnTo>
                <a:cubicBezTo>
                  <a:pt x="0" y="15121"/>
                  <a:pt x="15121" y="0"/>
                  <a:pt x="33773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8"/>
          <p:cNvSpPr/>
          <p:nvPr/>
        </p:nvSpPr>
        <p:spPr>
          <a:xfrm>
            <a:off x="6347318" y="1249596"/>
            <a:ext cx="472820" cy="472820"/>
          </a:xfrm>
          <a:custGeom>
            <a:rect b="b" l="l" r="r" t="t"/>
            <a:pathLst>
              <a:path extrusionOk="0" h="472820" w="472820">
                <a:moveTo>
                  <a:pt x="101321" y="0"/>
                </a:moveTo>
                <a:lnTo>
                  <a:pt x="371499" y="0"/>
                </a:lnTo>
                <a:cubicBezTo>
                  <a:pt x="427457" y="0"/>
                  <a:pt x="472820" y="45363"/>
                  <a:pt x="472820" y="101321"/>
                </a:cubicBezTo>
                <a:lnTo>
                  <a:pt x="472820" y="371499"/>
                </a:lnTo>
                <a:cubicBezTo>
                  <a:pt x="472820" y="427457"/>
                  <a:pt x="427457" y="472820"/>
                  <a:pt x="371499" y="472820"/>
                </a:cubicBezTo>
                <a:lnTo>
                  <a:pt x="101321" y="472820"/>
                </a:lnTo>
                <a:cubicBezTo>
                  <a:pt x="45363" y="472820"/>
                  <a:pt x="0" y="427457"/>
                  <a:pt x="0" y="371499"/>
                </a:cubicBezTo>
                <a:lnTo>
                  <a:pt x="0" y="101321"/>
                </a:lnTo>
                <a:cubicBezTo>
                  <a:pt x="0" y="45363"/>
                  <a:pt x="45363" y="0"/>
                  <a:pt x="101321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8"/>
          <p:cNvSpPr/>
          <p:nvPr/>
        </p:nvSpPr>
        <p:spPr>
          <a:xfrm>
            <a:off x="6507739" y="1384687"/>
            <a:ext cx="151978" cy="202637"/>
          </a:xfrm>
          <a:custGeom>
            <a:rect b="b" l="l" r="r" t="t"/>
            <a:pathLst>
              <a:path extrusionOk="0" h="202637" w="151978">
                <a:moveTo>
                  <a:pt x="50659" y="37994"/>
                </a:moveTo>
                <a:cubicBezTo>
                  <a:pt x="50659" y="24024"/>
                  <a:pt x="62018" y="12665"/>
                  <a:pt x="75989" y="12665"/>
                </a:cubicBezTo>
                <a:cubicBezTo>
                  <a:pt x="88535" y="12665"/>
                  <a:pt x="98944" y="21768"/>
                  <a:pt x="100962" y="33760"/>
                </a:cubicBezTo>
                <a:cubicBezTo>
                  <a:pt x="102110" y="40646"/>
                  <a:pt x="108640" y="45316"/>
                  <a:pt x="115566" y="44169"/>
                </a:cubicBezTo>
                <a:cubicBezTo>
                  <a:pt x="122493" y="43021"/>
                  <a:pt x="127123" y="36491"/>
                  <a:pt x="125975" y="29564"/>
                </a:cubicBezTo>
                <a:cubicBezTo>
                  <a:pt x="121938" y="5580"/>
                  <a:pt x="101121" y="-12665"/>
                  <a:pt x="75989" y="-12665"/>
                </a:cubicBezTo>
                <a:cubicBezTo>
                  <a:pt x="48008" y="-12665"/>
                  <a:pt x="25330" y="10013"/>
                  <a:pt x="25330" y="37994"/>
                </a:cubicBezTo>
                <a:lnTo>
                  <a:pt x="25330" y="63324"/>
                </a:lnTo>
                <a:cubicBezTo>
                  <a:pt x="11359" y="63324"/>
                  <a:pt x="0" y="74683"/>
                  <a:pt x="0" y="88654"/>
                </a:cubicBezTo>
                <a:lnTo>
                  <a:pt x="0" y="177307"/>
                </a:lnTo>
                <a:cubicBezTo>
                  <a:pt x="0" y="191278"/>
                  <a:pt x="11359" y="202637"/>
                  <a:pt x="25330" y="202637"/>
                </a:cubicBezTo>
                <a:lnTo>
                  <a:pt x="126648" y="202637"/>
                </a:lnTo>
                <a:cubicBezTo>
                  <a:pt x="140619" y="202637"/>
                  <a:pt x="151978" y="191278"/>
                  <a:pt x="151978" y="177307"/>
                </a:cubicBezTo>
                <a:lnTo>
                  <a:pt x="151978" y="88654"/>
                </a:lnTo>
                <a:cubicBezTo>
                  <a:pt x="151978" y="74683"/>
                  <a:pt x="140619" y="63324"/>
                  <a:pt x="126648" y="63324"/>
                </a:cubicBezTo>
                <a:lnTo>
                  <a:pt x="50659" y="63324"/>
                </a:lnTo>
                <a:lnTo>
                  <a:pt x="50659" y="379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8"/>
          <p:cNvSpPr/>
          <p:nvPr/>
        </p:nvSpPr>
        <p:spPr>
          <a:xfrm>
            <a:off x="6921456" y="1266482"/>
            <a:ext cx="1925053" cy="270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96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Optimistic Locking</a:t>
            </a:r>
            <a:endParaRPr b="0" i="0" sz="1600" u="none" cap="none" strike="noStrike"/>
          </a:p>
        </p:txBody>
      </p:sp>
      <p:sp>
        <p:nvSpPr>
          <p:cNvPr id="472" name="Google Shape;472;p8"/>
          <p:cNvSpPr/>
          <p:nvPr/>
        </p:nvSpPr>
        <p:spPr>
          <a:xfrm>
            <a:off x="6921456" y="1536665"/>
            <a:ext cx="1882837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31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"Lebih cepat, tapi perlu retry"</a:t>
            </a:r>
            <a:endParaRPr b="0" i="0" sz="1600" u="none" cap="none" strike="noStrike"/>
          </a:p>
        </p:txBody>
      </p:sp>
      <p:sp>
        <p:nvSpPr>
          <p:cNvPr id="473" name="Google Shape;473;p8"/>
          <p:cNvSpPr/>
          <p:nvPr/>
        </p:nvSpPr>
        <p:spPr>
          <a:xfrm>
            <a:off x="6355761" y="1865950"/>
            <a:ext cx="2600510" cy="1435346"/>
          </a:xfrm>
          <a:custGeom>
            <a:rect b="b" l="l" r="r" t="t"/>
            <a:pathLst>
              <a:path extrusionOk="0" h="1435346" w="2600510">
                <a:moveTo>
                  <a:pt x="101321" y="0"/>
                </a:moveTo>
                <a:lnTo>
                  <a:pt x="2499189" y="0"/>
                </a:lnTo>
                <a:cubicBezTo>
                  <a:pt x="2555109" y="0"/>
                  <a:pt x="2600510" y="45400"/>
                  <a:pt x="2600510" y="101321"/>
                </a:cubicBezTo>
                <a:lnTo>
                  <a:pt x="2600510" y="1334025"/>
                </a:lnTo>
                <a:cubicBezTo>
                  <a:pt x="2600510" y="1389946"/>
                  <a:pt x="2555109" y="1435346"/>
                  <a:pt x="2499189" y="1435346"/>
                </a:cubicBezTo>
                <a:lnTo>
                  <a:pt x="101321" y="1435346"/>
                </a:lnTo>
                <a:cubicBezTo>
                  <a:pt x="45400" y="1435346"/>
                  <a:pt x="0" y="1389946"/>
                  <a:pt x="0" y="1334025"/>
                </a:cubicBezTo>
                <a:lnTo>
                  <a:pt x="0" y="101321"/>
                </a:lnTo>
                <a:cubicBezTo>
                  <a:pt x="0" y="45400"/>
                  <a:pt x="45400" y="0"/>
                  <a:pt x="101321" y="0"/>
                </a:cubicBezTo>
                <a:close/>
              </a:path>
            </a:pathLst>
          </a:custGeom>
          <a:solidFill>
            <a:srgbClr val="EFF6FF"/>
          </a:solidFill>
          <a:ln cap="flat" cmpd="sng" w="25400">
            <a:solidFill>
              <a:srgbClr val="8EC5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8"/>
          <p:cNvSpPr/>
          <p:nvPr/>
        </p:nvSpPr>
        <p:spPr>
          <a:xfrm>
            <a:off x="6465523" y="1975712"/>
            <a:ext cx="270183" cy="270183"/>
          </a:xfrm>
          <a:custGeom>
            <a:rect b="b" l="l" r="r" t="t"/>
            <a:pathLst>
              <a:path extrusionOk="0" h="270183" w="270183">
                <a:moveTo>
                  <a:pt x="135091" y="0"/>
                </a:moveTo>
                <a:lnTo>
                  <a:pt x="135091" y="0"/>
                </a:lnTo>
                <a:cubicBezTo>
                  <a:pt x="209700" y="0"/>
                  <a:pt x="270183" y="60482"/>
                  <a:pt x="270183" y="135091"/>
                </a:cubicBezTo>
                <a:lnTo>
                  <a:pt x="270183" y="135091"/>
                </a:lnTo>
                <a:cubicBezTo>
                  <a:pt x="270183" y="209700"/>
                  <a:pt x="209700" y="270183"/>
                  <a:pt x="135091" y="270183"/>
                </a:cubicBezTo>
                <a:lnTo>
                  <a:pt x="135091" y="270183"/>
                </a:lnTo>
                <a:cubicBezTo>
                  <a:pt x="60482" y="270183"/>
                  <a:pt x="0" y="209700"/>
                  <a:pt x="0" y="135091"/>
                </a:cubicBezTo>
                <a:lnTo>
                  <a:pt x="0" y="135091"/>
                </a:lnTo>
                <a:cubicBezTo>
                  <a:pt x="0" y="60482"/>
                  <a:pt x="60482" y="0"/>
                  <a:pt x="135091" y="0"/>
                </a:cubicBezTo>
                <a:close/>
              </a:path>
            </a:pathLst>
          </a:custGeom>
          <a:solidFill>
            <a:srgbClr val="2B7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8"/>
          <p:cNvSpPr/>
          <p:nvPr/>
        </p:nvSpPr>
        <p:spPr>
          <a:xfrm>
            <a:off x="6435971" y="1975712"/>
            <a:ext cx="329285" cy="270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b="0" i="0" sz="1600" u="none" cap="none" strike="noStrike"/>
          </a:p>
        </p:txBody>
      </p:sp>
      <p:sp>
        <p:nvSpPr>
          <p:cNvPr id="476" name="Google Shape;476;p8"/>
          <p:cNvSpPr/>
          <p:nvPr/>
        </p:nvSpPr>
        <p:spPr>
          <a:xfrm>
            <a:off x="6803251" y="2026371"/>
            <a:ext cx="439047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1447E6"/>
                </a:solidFill>
                <a:latin typeface="Arial"/>
                <a:ea typeface="Arial"/>
                <a:cs typeface="Arial"/>
                <a:sym typeface="Arial"/>
              </a:rPr>
              <a:t>User A</a:t>
            </a:r>
            <a:endParaRPr b="0" i="0" sz="1600" u="none" cap="none" strike="noStrike"/>
          </a:p>
        </p:txBody>
      </p:sp>
      <p:sp>
        <p:nvSpPr>
          <p:cNvPr id="477" name="Google Shape;477;p8"/>
          <p:cNvSpPr/>
          <p:nvPr/>
        </p:nvSpPr>
        <p:spPr>
          <a:xfrm>
            <a:off x="6465523" y="2313440"/>
            <a:ext cx="2380986" cy="675457"/>
          </a:xfrm>
          <a:custGeom>
            <a:rect b="b" l="l" r="r" t="t"/>
            <a:pathLst>
              <a:path extrusionOk="0" h="675457" w="2380986">
                <a:moveTo>
                  <a:pt x="67546" y="0"/>
                </a:moveTo>
                <a:lnTo>
                  <a:pt x="2313440" y="0"/>
                </a:lnTo>
                <a:cubicBezTo>
                  <a:pt x="2350745" y="0"/>
                  <a:pt x="2380986" y="30241"/>
                  <a:pt x="2380986" y="67546"/>
                </a:cubicBezTo>
                <a:lnTo>
                  <a:pt x="2380986" y="607911"/>
                </a:lnTo>
                <a:cubicBezTo>
                  <a:pt x="2380986" y="645216"/>
                  <a:pt x="2350745" y="675457"/>
                  <a:pt x="2313440" y="675457"/>
                </a:cubicBezTo>
                <a:lnTo>
                  <a:pt x="67546" y="675457"/>
                </a:lnTo>
                <a:cubicBezTo>
                  <a:pt x="30266" y="675457"/>
                  <a:pt x="0" y="645191"/>
                  <a:pt x="0" y="607911"/>
                </a:cubicBezTo>
                <a:lnTo>
                  <a:pt x="0" y="67546"/>
                </a:lnTo>
                <a:cubicBezTo>
                  <a:pt x="0" y="30241"/>
                  <a:pt x="30241" y="0"/>
                  <a:pt x="675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8"/>
          <p:cNvSpPr/>
          <p:nvPr/>
        </p:nvSpPr>
        <p:spPr>
          <a:xfrm>
            <a:off x="6533068" y="2380986"/>
            <a:ext cx="2296554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98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UPDATE rooms</a:t>
            </a:r>
            <a:endParaRPr b="0" i="0" sz="1600" u="none" cap="none" strike="noStrike"/>
          </a:p>
        </p:txBody>
      </p:sp>
      <p:sp>
        <p:nvSpPr>
          <p:cNvPr id="479" name="Google Shape;479;p8"/>
          <p:cNvSpPr/>
          <p:nvPr/>
        </p:nvSpPr>
        <p:spPr>
          <a:xfrm>
            <a:off x="6533068" y="2516078"/>
            <a:ext cx="2296554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98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SET status='booked'</a:t>
            </a:r>
            <a:endParaRPr b="0" i="0" sz="1600" u="none" cap="none" strike="noStrike"/>
          </a:p>
        </p:txBody>
      </p:sp>
      <p:sp>
        <p:nvSpPr>
          <p:cNvPr id="480" name="Google Shape;480;p8"/>
          <p:cNvSpPr/>
          <p:nvPr/>
        </p:nvSpPr>
        <p:spPr>
          <a:xfrm>
            <a:off x="6533068" y="2651169"/>
            <a:ext cx="2296554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98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WHERE room_id=101</a:t>
            </a:r>
            <a:endParaRPr b="0" i="0" sz="1600" u="none" cap="none" strike="noStrike"/>
          </a:p>
        </p:txBody>
      </p:sp>
      <p:sp>
        <p:nvSpPr>
          <p:cNvPr id="481" name="Google Shape;481;p8"/>
          <p:cNvSpPr/>
          <p:nvPr/>
        </p:nvSpPr>
        <p:spPr>
          <a:xfrm>
            <a:off x="6533068" y="2786260"/>
            <a:ext cx="2296554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98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AND version=5</a:t>
            </a:r>
            <a:endParaRPr b="0" i="0" sz="1600" u="none" cap="none" strike="noStrike"/>
          </a:p>
        </p:txBody>
      </p:sp>
      <p:sp>
        <p:nvSpPr>
          <p:cNvPr id="482" name="Google Shape;482;p8"/>
          <p:cNvSpPr/>
          <p:nvPr/>
        </p:nvSpPr>
        <p:spPr>
          <a:xfrm>
            <a:off x="6482409" y="3064886"/>
            <a:ext cx="118205" cy="118205"/>
          </a:xfrm>
          <a:custGeom>
            <a:rect b="b" l="l" r="r" t="t"/>
            <a:pathLst>
              <a:path extrusionOk="0" h="118205" w="118205">
                <a:moveTo>
                  <a:pt x="59102" y="118205"/>
                </a:moveTo>
                <a:cubicBezTo>
                  <a:pt x="91722" y="118205"/>
                  <a:pt x="118205" y="91722"/>
                  <a:pt x="118205" y="59102"/>
                </a:cubicBezTo>
                <a:cubicBezTo>
                  <a:pt x="118205" y="26483"/>
                  <a:pt x="91722" y="0"/>
                  <a:pt x="59102" y="0"/>
                </a:cubicBezTo>
                <a:cubicBezTo>
                  <a:pt x="26483" y="0"/>
                  <a:pt x="0" y="26483"/>
                  <a:pt x="0" y="59102"/>
                </a:cubicBezTo>
                <a:cubicBezTo>
                  <a:pt x="0" y="91722"/>
                  <a:pt x="26483" y="118205"/>
                  <a:pt x="59102" y="118205"/>
                </a:cubicBezTo>
                <a:close/>
                <a:moveTo>
                  <a:pt x="78588" y="49106"/>
                </a:moveTo>
                <a:lnTo>
                  <a:pt x="60118" y="78657"/>
                </a:lnTo>
                <a:cubicBezTo>
                  <a:pt x="59149" y="80204"/>
                  <a:pt x="57486" y="81174"/>
                  <a:pt x="55663" y="81266"/>
                </a:cubicBezTo>
                <a:cubicBezTo>
                  <a:pt x="53839" y="81358"/>
                  <a:pt x="52084" y="80527"/>
                  <a:pt x="50999" y="79050"/>
                </a:cubicBezTo>
                <a:lnTo>
                  <a:pt x="39917" y="64274"/>
                </a:lnTo>
                <a:cubicBezTo>
                  <a:pt x="38070" y="61827"/>
                  <a:pt x="38578" y="58364"/>
                  <a:pt x="41025" y="56517"/>
                </a:cubicBezTo>
                <a:cubicBezTo>
                  <a:pt x="43473" y="54670"/>
                  <a:pt x="46936" y="55178"/>
                  <a:pt x="48783" y="57625"/>
                </a:cubicBezTo>
                <a:lnTo>
                  <a:pt x="55016" y="65936"/>
                </a:lnTo>
                <a:lnTo>
                  <a:pt x="69191" y="43242"/>
                </a:lnTo>
                <a:cubicBezTo>
                  <a:pt x="70808" y="40656"/>
                  <a:pt x="74224" y="39848"/>
                  <a:pt x="76833" y="41487"/>
                </a:cubicBezTo>
                <a:cubicBezTo>
                  <a:pt x="79442" y="43126"/>
                  <a:pt x="80227" y="46520"/>
                  <a:pt x="78588" y="49129"/>
                </a:cubicBezTo>
                <a:close/>
              </a:path>
            </a:pathLst>
          </a:custGeom>
          <a:solidFill>
            <a:srgbClr val="00A6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8"/>
          <p:cNvSpPr/>
          <p:nvPr/>
        </p:nvSpPr>
        <p:spPr>
          <a:xfrm>
            <a:off x="6647052" y="3056443"/>
            <a:ext cx="548809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98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✓ Sukses!</a:t>
            </a:r>
            <a:endParaRPr b="0" i="0" sz="1600" u="none" cap="none" strike="noStrike"/>
          </a:p>
        </p:txBody>
      </p:sp>
      <p:sp>
        <p:nvSpPr>
          <p:cNvPr id="484" name="Google Shape;484;p8"/>
          <p:cNvSpPr/>
          <p:nvPr/>
        </p:nvSpPr>
        <p:spPr>
          <a:xfrm>
            <a:off x="9073552" y="1865950"/>
            <a:ext cx="2600510" cy="1435346"/>
          </a:xfrm>
          <a:custGeom>
            <a:rect b="b" l="l" r="r" t="t"/>
            <a:pathLst>
              <a:path extrusionOk="0" h="1435346" w="2600510">
                <a:moveTo>
                  <a:pt x="101321" y="0"/>
                </a:moveTo>
                <a:lnTo>
                  <a:pt x="2499189" y="0"/>
                </a:lnTo>
                <a:cubicBezTo>
                  <a:pt x="2555109" y="0"/>
                  <a:pt x="2600510" y="45400"/>
                  <a:pt x="2600510" y="101321"/>
                </a:cubicBezTo>
                <a:lnTo>
                  <a:pt x="2600510" y="1334025"/>
                </a:lnTo>
                <a:cubicBezTo>
                  <a:pt x="2600510" y="1389946"/>
                  <a:pt x="2555109" y="1435346"/>
                  <a:pt x="2499189" y="1435346"/>
                </a:cubicBezTo>
                <a:lnTo>
                  <a:pt x="101321" y="1435346"/>
                </a:lnTo>
                <a:cubicBezTo>
                  <a:pt x="45400" y="1435346"/>
                  <a:pt x="0" y="1389946"/>
                  <a:pt x="0" y="1334025"/>
                </a:cubicBezTo>
                <a:lnTo>
                  <a:pt x="0" y="101321"/>
                </a:lnTo>
                <a:cubicBezTo>
                  <a:pt x="0" y="45400"/>
                  <a:pt x="45400" y="0"/>
                  <a:pt x="101321" y="0"/>
                </a:cubicBezTo>
                <a:close/>
              </a:path>
            </a:pathLst>
          </a:custGeom>
          <a:solidFill>
            <a:srgbClr val="FAF5FF"/>
          </a:solidFill>
          <a:ln cap="flat" cmpd="sng" w="25400">
            <a:solidFill>
              <a:srgbClr val="DAB2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8"/>
          <p:cNvSpPr/>
          <p:nvPr/>
        </p:nvSpPr>
        <p:spPr>
          <a:xfrm>
            <a:off x="9183314" y="1975712"/>
            <a:ext cx="270183" cy="270183"/>
          </a:xfrm>
          <a:custGeom>
            <a:rect b="b" l="l" r="r" t="t"/>
            <a:pathLst>
              <a:path extrusionOk="0" h="270183" w="270183">
                <a:moveTo>
                  <a:pt x="135091" y="0"/>
                </a:moveTo>
                <a:lnTo>
                  <a:pt x="135091" y="0"/>
                </a:lnTo>
                <a:cubicBezTo>
                  <a:pt x="209700" y="0"/>
                  <a:pt x="270183" y="60482"/>
                  <a:pt x="270183" y="135091"/>
                </a:cubicBezTo>
                <a:lnTo>
                  <a:pt x="270183" y="135091"/>
                </a:lnTo>
                <a:cubicBezTo>
                  <a:pt x="270183" y="209700"/>
                  <a:pt x="209700" y="270183"/>
                  <a:pt x="135091" y="270183"/>
                </a:cubicBezTo>
                <a:lnTo>
                  <a:pt x="135091" y="270183"/>
                </a:lnTo>
                <a:cubicBezTo>
                  <a:pt x="60482" y="270183"/>
                  <a:pt x="0" y="209700"/>
                  <a:pt x="0" y="135091"/>
                </a:cubicBezTo>
                <a:lnTo>
                  <a:pt x="0" y="135091"/>
                </a:lnTo>
                <a:cubicBezTo>
                  <a:pt x="0" y="60482"/>
                  <a:pt x="60482" y="0"/>
                  <a:pt x="135091" y="0"/>
                </a:cubicBezTo>
                <a:close/>
              </a:path>
            </a:pathLst>
          </a:custGeom>
          <a:solidFill>
            <a:srgbClr val="AD46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8"/>
          <p:cNvSpPr/>
          <p:nvPr/>
        </p:nvSpPr>
        <p:spPr>
          <a:xfrm>
            <a:off x="9153762" y="1975712"/>
            <a:ext cx="329285" cy="270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b="0" i="0" sz="1600" u="none" cap="none" strike="noStrike"/>
          </a:p>
        </p:txBody>
      </p:sp>
      <p:sp>
        <p:nvSpPr>
          <p:cNvPr id="487" name="Google Shape;487;p8"/>
          <p:cNvSpPr/>
          <p:nvPr/>
        </p:nvSpPr>
        <p:spPr>
          <a:xfrm>
            <a:off x="9521042" y="2026371"/>
            <a:ext cx="439047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8200DB"/>
                </a:solidFill>
                <a:latin typeface="Arial"/>
                <a:ea typeface="Arial"/>
                <a:cs typeface="Arial"/>
                <a:sym typeface="Arial"/>
              </a:rPr>
              <a:t>User B</a:t>
            </a:r>
            <a:endParaRPr b="0" i="0" sz="1600" u="none" cap="none" strike="noStrike"/>
          </a:p>
        </p:txBody>
      </p:sp>
      <p:sp>
        <p:nvSpPr>
          <p:cNvPr id="488" name="Google Shape;488;p8"/>
          <p:cNvSpPr/>
          <p:nvPr/>
        </p:nvSpPr>
        <p:spPr>
          <a:xfrm>
            <a:off x="9183314" y="2313440"/>
            <a:ext cx="2380986" cy="675457"/>
          </a:xfrm>
          <a:custGeom>
            <a:rect b="b" l="l" r="r" t="t"/>
            <a:pathLst>
              <a:path extrusionOk="0" h="675457" w="2380986">
                <a:moveTo>
                  <a:pt x="67546" y="0"/>
                </a:moveTo>
                <a:lnTo>
                  <a:pt x="2313440" y="0"/>
                </a:lnTo>
                <a:cubicBezTo>
                  <a:pt x="2350745" y="0"/>
                  <a:pt x="2380986" y="30241"/>
                  <a:pt x="2380986" y="67546"/>
                </a:cubicBezTo>
                <a:lnTo>
                  <a:pt x="2380986" y="607911"/>
                </a:lnTo>
                <a:cubicBezTo>
                  <a:pt x="2380986" y="645216"/>
                  <a:pt x="2350745" y="675457"/>
                  <a:pt x="2313440" y="675457"/>
                </a:cubicBezTo>
                <a:lnTo>
                  <a:pt x="67546" y="675457"/>
                </a:lnTo>
                <a:cubicBezTo>
                  <a:pt x="30266" y="675457"/>
                  <a:pt x="0" y="645191"/>
                  <a:pt x="0" y="607911"/>
                </a:cubicBezTo>
                <a:lnTo>
                  <a:pt x="0" y="67546"/>
                </a:lnTo>
                <a:cubicBezTo>
                  <a:pt x="0" y="30241"/>
                  <a:pt x="30241" y="0"/>
                  <a:pt x="6754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8"/>
          <p:cNvSpPr/>
          <p:nvPr/>
        </p:nvSpPr>
        <p:spPr>
          <a:xfrm>
            <a:off x="9250859" y="2380986"/>
            <a:ext cx="2296554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98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UPDATE rooms</a:t>
            </a:r>
            <a:endParaRPr b="0" i="0" sz="1600" u="none" cap="none" strike="noStrike"/>
          </a:p>
        </p:txBody>
      </p:sp>
      <p:sp>
        <p:nvSpPr>
          <p:cNvPr id="490" name="Google Shape;490;p8"/>
          <p:cNvSpPr/>
          <p:nvPr/>
        </p:nvSpPr>
        <p:spPr>
          <a:xfrm>
            <a:off x="9250859" y="2516078"/>
            <a:ext cx="2296554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98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SET status='booked'</a:t>
            </a:r>
            <a:endParaRPr b="0" i="0" sz="1600" u="none" cap="none" strike="noStrike"/>
          </a:p>
        </p:txBody>
      </p:sp>
      <p:sp>
        <p:nvSpPr>
          <p:cNvPr id="491" name="Google Shape;491;p8"/>
          <p:cNvSpPr/>
          <p:nvPr/>
        </p:nvSpPr>
        <p:spPr>
          <a:xfrm>
            <a:off x="9250859" y="2651169"/>
            <a:ext cx="2296554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98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WHERE room_id=101</a:t>
            </a:r>
            <a:endParaRPr b="0" i="0" sz="1600" u="none" cap="none" strike="noStrike"/>
          </a:p>
        </p:txBody>
      </p:sp>
      <p:sp>
        <p:nvSpPr>
          <p:cNvPr id="492" name="Google Shape;492;p8"/>
          <p:cNvSpPr/>
          <p:nvPr/>
        </p:nvSpPr>
        <p:spPr>
          <a:xfrm>
            <a:off x="9250859" y="2786260"/>
            <a:ext cx="2296554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98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AND version=5</a:t>
            </a:r>
            <a:endParaRPr b="0" i="0" sz="1600" u="none" cap="none" strike="noStrike"/>
          </a:p>
        </p:txBody>
      </p:sp>
      <p:sp>
        <p:nvSpPr>
          <p:cNvPr id="493" name="Google Shape;493;p8"/>
          <p:cNvSpPr/>
          <p:nvPr/>
        </p:nvSpPr>
        <p:spPr>
          <a:xfrm>
            <a:off x="9200200" y="3064886"/>
            <a:ext cx="118205" cy="118205"/>
          </a:xfrm>
          <a:custGeom>
            <a:rect b="b" l="l" r="r" t="t"/>
            <a:pathLst>
              <a:path extrusionOk="0" h="118205" w="118205">
                <a:moveTo>
                  <a:pt x="59102" y="118205"/>
                </a:moveTo>
                <a:cubicBezTo>
                  <a:pt x="91722" y="118205"/>
                  <a:pt x="118205" y="91722"/>
                  <a:pt x="118205" y="59102"/>
                </a:cubicBezTo>
                <a:cubicBezTo>
                  <a:pt x="118205" y="26483"/>
                  <a:pt x="91722" y="0"/>
                  <a:pt x="59102" y="0"/>
                </a:cubicBezTo>
                <a:cubicBezTo>
                  <a:pt x="26483" y="0"/>
                  <a:pt x="0" y="26483"/>
                  <a:pt x="0" y="59102"/>
                </a:cubicBezTo>
                <a:cubicBezTo>
                  <a:pt x="0" y="91722"/>
                  <a:pt x="26483" y="118205"/>
                  <a:pt x="59102" y="118205"/>
                </a:cubicBezTo>
                <a:close/>
                <a:moveTo>
                  <a:pt x="38555" y="38555"/>
                </a:moveTo>
                <a:cubicBezTo>
                  <a:pt x="40725" y="36385"/>
                  <a:pt x="44235" y="36385"/>
                  <a:pt x="46382" y="38555"/>
                </a:cubicBezTo>
                <a:lnTo>
                  <a:pt x="59079" y="51253"/>
                </a:lnTo>
                <a:lnTo>
                  <a:pt x="71777" y="38555"/>
                </a:lnTo>
                <a:cubicBezTo>
                  <a:pt x="73947" y="36385"/>
                  <a:pt x="77457" y="36385"/>
                  <a:pt x="79604" y="38555"/>
                </a:cubicBezTo>
                <a:cubicBezTo>
                  <a:pt x="81751" y="40725"/>
                  <a:pt x="81774" y="44235"/>
                  <a:pt x="79604" y="46382"/>
                </a:cubicBezTo>
                <a:lnTo>
                  <a:pt x="66906" y="59079"/>
                </a:lnTo>
                <a:lnTo>
                  <a:pt x="79604" y="71777"/>
                </a:lnTo>
                <a:cubicBezTo>
                  <a:pt x="81774" y="73947"/>
                  <a:pt x="81774" y="77457"/>
                  <a:pt x="79604" y="79604"/>
                </a:cubicBezTo>
                <a:cubicBezTo>
                  <a:pt x="77434" y="81751"/>
                  <a:pt x="73924" y="81774"/>
                  <a:pt x="71777" y="79604"/>
                </a:cubicBezTo>
                <a:lnTo>
                  <a:pt x="59079" y="66906"/>
                </a:lnTo>
                <a:lnTo>
                  <a:pt x="46382" y="79604"/>
                </a:lnTo>
                <a:cubicBezTo>
                  <a:pt x="44211" y="81774"/>
                  <a:pt x="40702" y="81774"/>
                  <a:pt x="38555" y="79604"/>
                </a:cubicBezTo>
                <a:cubicBezTo>
                  <a:pt x="36408" y="77434"/>
                  <a:pt x="36385" y="73924"/>
                  <a:pt x="38555" y="71777"/>
                </a:cubicBezTo>
                <a:lnTo>
                  <a:pt x="51253" y="59079"/>
                </a:lnTo>
                <a:lnTo>
                  <a:pt x="38555" y="46382"/>
                </a:lnTo>
                <a:cubicBezTo>
                  <a:pt x="36385" y="44211"/>
                  <a:pt x="36385" y="40702"/>
                  <a:pt x="38555" y="38555"/>
                </a:cubicBezTo>
                <a:close/>
              </a:path>
            </a:pathLst>
          </a:custGeom>
          <a:solidFill>
            <a:srgbClr val="E7000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8"/>
          <p:cNvSpPr/>
          <p:nvPr/>
        </p:nvSpPr>
        <p:spPr>
          <a:xfrm>
            <a:off x="9364843" y="3056443"/>
            <a:ext cx="489706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98" u="none" cap="none" strike="noStrike">
                <a:solidFill>
                  <a:srgbClr val="E7000B"/>
                </a:solidFill>
                <a:latin typeface="Arial"/>
                <a:ea typeface="Arial"/>
                <a:cs typeface="Arial"/>
                <a:sym typeface="Arial"/>
              </a:rPr>
              <a:t>✗ 0 rows!</a:t>
            </a:r>
            <a:endParaRPr b="0" i="0" sz="1600" u="none" cap="none" strike="noStrike"/>
          </a:p>
        </p:txBody>
      </p:sp>
      <p:sp>
        <p:nvSpPr>
          <p:cNvPr id="495" name="Google Shape;495;p8"/>
          <p:cNvSpPr/>
          <p:nvPr/>
        </p:nvSpPr>
        <p:spPr>
          <a:xfrm>
            <a:off x="6355761" y="3419501"/>
            <a:ext cx="5319224" cy="523479"/>
          </a:xfrm>
          <a:custGeom>
            <a:rect b="b" l="l" r="r" t="t"/>
            <a:pathLst>
              <a:path extrusionOk="0" h="523479" w="5319224">
                <a:moveTo>
                  <a:pt x="101319" y="0"/>
                </a:moveTo>
                <a:lnTo>
                  <a:pt x="5217905" y="0"/>
                </a:lnTo>
                <a:cubicBezTo>
                  <a:pt x="5273862" y="0"/>
                  <a:pt x="5319224" y="45362"/>
                  <a:pt x="5319224" y="101319"/>
                </a:cubicBezTo>
                <a:lnTo>
                  <a:pt x="5319224" y="422160"/>
                </a:lnTo>
                <a:cubicBezTo>
                  <a:pt x="5319224" y="478117"/>
                  <a:pt x="5273862" y="523479"/>
                  <a:pt x="5217905" y="523479"/>
                </a:cubicBezTo>
                <a:lnTo>
                  <a:pt x="101319" y="523479"/>
                </a:lnTo>
                <a:cubicBezTo>
                  <a:pt x="45362" y="523479"/>
                  <a:pt x="0" y="478117"/>
                  <a:pt x="0" y="422160"/>
                </a:cubicBezTo>
                <a:lnTo>
                  <a:pt x="0" y="101319"/>
                </a:lnTo>
                <a:cubicBezTo>
                  <a:pt x="0" y="45362"/>
                  <a:pt x="45362" y="0"/>
                  <a:pt x="101319" y="0"/>
                </a:cubicBezTo>
                <a:close/>
              </a:path>
            </a:pathLst>
          </a:custGeom>
          <a:solidFill>
            <a:srgbClr val="FFF7ED"/>
          </a:solidFill>
          <a:ln cap="flat" cmpd="sng" w="25400">
            <a:solidFill>
              <a:srgbClr val="FFB8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"/>
          <p:cNvSpPr/>
          <p:nvPr/>
        </p:nvSpPr>
        <p:spPr>
          <a:xfrm>
            <a:off x="6486631" y="3596809"/>
            <a:ext cx="168864" cy="168864"/>
          </a:xfrm>
          <a:custGeom>
            <a:rect b="b" l="l" r="r" t="t"/>
            <a:pathLst>
              <a:path extrusionOk="0" h="168864" w="168864">
                <a:moveTo>
                  <a:pt x="144029" y="24637"/>
                </a:moveTo>
                <a:lnTo>
                  <a:pt x="147756" y="28166"/>
                </a:lnTo>
                <a:lnTo>
                  <a:pt x="147756" y="10554"/>
                </a:lnTo>
                <a:cubicBezTo>
                  <a:pt x="147756" y="4716"/>
                  <a:pt x="152473" y="0"/>
                  <a:pt x="158310" y="0"/>
                </a:cubicBezTo>
                <a:cubicBezTo>
                  <a:pt x="164148" y="0"/>
                  <a:pt x="168864" y="4716"/>
                  <a:pt x="168864" y="10554"/>
                </a:cubicBezTo>
                <a:lnTo>
                  <a:pt x="168864" y="52770"/>
                </a:lnTo>
                <a:cubicBezTo>
                  <a:pt x="168864" y="58608"/>
                  <a:pt x="164148" y="63324"/>
                  <a:pt x="158310" y="63324"/>
                </a:cubicBezTo>
                <a:lnTo>
                  <a:pt x="116094" y="63324"/>
                </a:lnTo>
                <a:cubicBezTo>
                  <a:pt x="110256" y="63324"/>
                  <a:pt x="105540" y="58608"/>
                  <a:pt x="105540" y="52770"/>
                </a:cubicBezTo>
                <a:cubicBezTo>
                  <a:pt x="105540" y="46932"/>
                  <a:pt x="110256" y="42216"/>
                  <a:pt x="116094" y="42216"/>
                </a:cubicBezTo>
                <a:lnTo>
                  <a:pt x="131892" y="42216"/>
                </a:lnTo>
                <a:lnTo>
                  <a:pt x="129386" y="39841"/>
                </a:lnTo>
                <a:cubicBezTo>
                  <a:pt x="129320" y="39775"/>
                  <a:pt x="129254" y="39709"/>
                  <a:pt x="129188" y="39644"/>
                </a:cubicBezTo>
                <a:cubicBezTo>
                  <a:pt x="104452" y="14908"/>
                  <a:pt x="64380" y="14908"/>
                  <a:pt x="39644" y="39644"/>
                </a:cubicBezTo>
                <a:cubicBezTo>
                  <a:pt x="14908" y="64380"/>
                  <a:pt x="14908" y="104452"/>
                  <a:pt x="39644" y="129188"/>
                </a:cubicBezTo>
                <a:cubicBezTo>
                  <a:pt x="64380" y="153924"/>
                  <a:pt x="104452" y="153924"/>
                  <a:pt x="129188" y="129188"/>
                </a:cubicBezTo>
                <a:cubicBezTo>
                  <a:pt x="131892" y="126483"/>
                  <a:pt x="134300" y="123614"/>
                  <a:pt x="136411" y="120580"/>
                </a:cubicBezTo>
                <a:cubicBezTo>
                  <a:pt x="139742" y="115797"/>
                  <a:pt x="146338" y="114643"/>
                  <a:pt x="151120" y="117974"/>
                </a:cubicBezTo>
                <a:cubicBezTo>
                  <a:pt x="155903" y="121305"/>
                  <a:pt x="157057" y="127901"/>
                  <a:pt x="153726" y="132684"/>
                </a:cubicBezTo>
                <a:cubicBezTo>
                  <a:pt x="150922" y="136707"/>
                  <a:pt x="147723" y="140533"/>
                  <a:pt x="144128" y="144128"/>
                </a:cubicBezTo>
                <a:cubicBezTo>
                  <a:pt x="111147" y="177110"/>
                  <a:pt x="57684" y="177110"/>
                  <a:pt x="24736" y="144128"/>
                </a:cubicBezTo>
                <a:cubicBezTo>
                  <a:pt x="-8212" y="111147"/>
                  <a:pt x="-8245" y="57717"/>
                  <a:pt x="24736" y="24736"/>
                </a:cubicBezTo>
                <a:cubicBezTo>
                  <a:pt x="57684" y="-8212"/>
                  <a:pt x="111048" y="-8245"/>
                  <a:pt x="144029" y="24637"/>
                </a:cubicBezTo>
                <a:close/>
              </a:path>
            </a:pathLst>
          </a:custGeom>
          <a:solidFill>
            <a:srgbClr val="FF6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8"/>
          <p:cNvSpPr/>
          <p:nvPr/>
        </p:nvSpPr>
        <p:spPr>
          <a:xfrm>
            <a:off x="6777921" y="3529263"/>
            <a:ext cx="1376244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CA3500"/>
                </a:solidFill>
                <a:latin typeface="Arial"/>
                <a:ea typeface="Arial"/>
                <a:cs typeface="Arial"/>
                <a:sym typeface="Arial"/>
              </a:rPr>
              <a:t>User B harus retry!</a:t>
            </a:r>
            <a:endParaRPr b="0" i="0" sz="1600" u="none" cap="none" strike="noStrike"/>
          </a:p>
        </p:txBody>
      </p:sp>
      <p:sp>
        <p:nvSpPr>
          <p:cNvPr id="498" name="Google Shape;498;p8"/>
          <p:cNvSpPr/>
          <p:nvPr/>
        </p:nvSpPr>
        <p:spPr>
          <a:xfrm>
            <a:off x="6777921" y="3698127"/>
            <a:ext cx="1367801" cy="135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98" u="none" cap="none" strike="noStrike">
                <a:solidFill>
                  <a:srgbClr val="F54900"/>
                </a:solidFill>
                <a:latin typeface="Arial"/>
                <a:ea typeface="Arial"/>
                <a:cs typeface="Arial"/>
                <a:sym typeface="Arial"/>
              </a:rPr>
              <a:t>Version sudah berubah jadi 6</a:t>
            </a:r>
            <a:endParaRPr b="0" i="0" sz="1600" u="none" cap="none" strike="noStrike"/>
          </a:p>
        </p:txBody>
      </p:sp>
      <p:sp>
        <p:nvSpPr>
          <p:cNvPr id="499" name="Google Shape;499;p8"/>
          <p:cNvSpPr/>
          <p:nvPr/>
        </p:nvSpPr>
        <p:spPr>
          <a:xfrm>
            <a:off x="6355761" y="4061186"/>
            <a:ext cx="5319224" cy="388388"/>
          </a:xfrm>
          <a:custGeom>
            <a:rect b="b" l="l" r="r" t="t"/>
            <a:pathLst>
              <a:path extrusionOk="0" h="388388" w="5319224">
                <a:moveTo>
                  <a:pt x="101319" y="0"/>
                </a:moveTo>
                <a:lnTo>
                  <a:pt x="5217906" y="0"/>
                </a:lnTo>
                <a:cubicBezTo>
                  <a:pt x="5273862" y="0"/>
                  <a:pt x="5319224" y="45362"/>
                  <a:pt x="5319224" y="101319"/>
                </a:cubicBezTo>
                <a:lnTo>
                  <a:pt x="5319224" y="287069"/>
                </a:lnTo>
                <a:cubicBezTo>
                  <a:pt x="5319224" y="343026"/>
                  <a:pt x="5273862" y="388388"/>
                  <a:pt x="5217906" y="388388"/>
                </a:cubicBezTo>
                <a:lnTo>
                  <a:pt x="101319" y="388388"/>
                </a:lnTo>
                <a:cubicBezTo>
                  <a:pt x="45362" y="388388"/>
                  <a:pt x="0" y="343026"/>
                  <a:pt x="0" y="287069"/>
                </a:cubicBezTo>
                <a:lnTo>
                  <a:pt x="0" y="101319"/>
                </a:lnTo>
                <a:cubicBezTo>
                  <a:pt x="0" y="45399"/>
                  <a:pt x="45399" y="0"/>
                  <a:pt x="101319" y="0"/>
                </a:cubicBezTo>
                <a:close/>
              </a:path>
            </a:pathLst>
          </a:custGeom>
          <a:solidFill>
            <a:srgbClr val="F0FDF4"/>
          </a:solidFill>
          <a:ln cap="flat" cmpd="sng" w="25400">
            <a:solidFill>
              <a:srgbClr val="05DF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8"/>
          <p:cNvSpPr/>
          <p:nvPr/>
        </p:nvSpPr>
        <p:spPr>
          <a:xfrm>
            <a:off x="6497185" y="4170947"/>
            <a:ext cx="147756" cy="168864"/>
          </a:xfrm>
          <a:custGeom>
            <a:rect b="b" l="l" r="r" t="t"/>
            <a:pathLst>
              <a:path extrusionOk="0" h="168864" w="147756">
                <a:moveTo>
                  <a:pt x="111741" y="-3265"/>
                </a:moveTo>
                <a:cubicBezTo>
                  <a:pt x="115665" y="-429"/>
                  <a:pt x="117117" y="4716"/>
                  <a:pt x="115336" y="9202"/>
                </a:cubicBezTo>
                <a:lnTo>
                  <a:pt x="89478" y="73878"/>
                </a:lnTo>
                <a:lnTo>
                  <a:pt x="137202" y="73878"/>
                </a:lnTo>
                <a:cubicBezTo>
                  <a:pt x="141655" y="73878"/>
                  <a:pt x="145612" y="76649"/>
                  <a:pt x="147130" y="80837"/>
                </a:cubicBezTo>
                <a:cubicBezTo>
                  <a:pt x="148647" y="85026"/>
                  <a:pt x="147360" y="89709"/>
                  <a:pt x="143963" y="92546"/>
                </a:cubicBezTo>
                <a:lnTo>
                  <a:pt x="48977" y="171701"/>
                </a:lnTo>
                <a:cubicBezTo>
                  <a:pt x="45250" y="174801"/>
                  <a:pt x="39940" y="174966"/>
                  <a:pt x="36016" y="172129"/>
                </a:cubicBezTo>
                <a:cubicBezTo>
                  <a:pt x="32091" y="169293"/>
                  <a:pt x="30640" y="164148"/>
                  <a:pt x="32421" y="159662"/>
                </a:cubicBezTo>
                <a:lnTo>
                  <a:pt x="58278" y="94986"/>
                </a:lnTo>
                <a:lnTo>
                  <a:pt x="10554" y="94986"/>
                </a:lnTo>
                <a:cubicBezTo>
                  <a:pt x="6102" y="94986"/>
                  <a:pt x="2144" y="92216"/>
                  <a:pt x="627" y="88027"/>
                </a:cubicBezTo>
                <a:cubicBezTo>
                  <a:pt x="-890" y="83838"/>
                  <a:pt x="396" y="79155"/>
                  <a:pt x="3793" y="76319"/>
                </a:cubicBezTo>
                <a:lnTo>
                  <a:pt x="98779" y="-2836"/>
                </a:lnTo>
                <a:cubicBezTo>
                  <a:pt x="102506" y="-5937"/>
                  <a:pt x="107816" y="-6102"/>
                  <a:pt x="111741" y="-3265"/>
                </a:cubicBezTo>
                <a:close/>
              </a:path>
            </a:pathLst>
          </a:custGeom>
          <a:solidFill>
            <a:srgbClr val="0082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8"/>
          <p:cNvSpPr/>
          <p:nvPr/>
        </p:nvSpPr>
        <p:spPr>
          <a:xfrm>
            <a:off x="6744149" y="4170947"/>
            <a:ext cx="2338770" cy="168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31" u="none" cap="none" strike="noStrike">
                <a:solidFill>
                  <a:srgbClr val="008236"/>
                </a:solidFill>
                <a:latin typeface="Arial"/>
                <a:ea typeface="Arial"/>
                <a:cs typeface="Arial"/>
                <a:sym typeface="Arial"/>
              </a:rPr>
              <a:t>Cepat &amp; Scalable! (Tapi perlu retry logic)</a:t>
            </a:r>
            <a:endParaRPr b="0" i="0" sz="1600" u="none" cap="none" strike="noStrike"/>
          </a:p>
        </p:txBody>
      </p:sp>
      <p:sp>
        <p:nvSpPr>
          <p:cNvPr id="502" name="Google Shape;502;p8"/>
          <p:cNvSpPr/>
          <p:nvPr/>
        </p:nvSpPr>
        <p:spPr>
          <a:xfrm>
            <a:off x="354615" y="6450615"/>
            <a:ext cx="11499657" cy="405274"/>
          </a:xfrm>
          <a:custGeom>
            <a:rect b="b" l="l" r="r" t="t"/>
            <a:pathLst>
              <a:path extrusionOk="0" h="405274" w="11499657">
                <a:moveTo>
                  <a:pt x="33773" y="0"/>
                </a:moveTo>
                <a:lnTo>
                  <a:pt x="11432109" y="0"/>
                </a:lnTo>
                <a:cubicBezTo>
                  <a:pt x="11469415" y="0"/>
                  <a:pt x="11499657" y="30242"/>
                  <a:pt x="11499657" y="67547"/>
                </a:cubicBezTo>
                <a:lnTo>
                  <a:pt x="11499657" y="337727"/>
                </a:lnTo>
                <a:cubicBezTo>
                  <a:pt x="11499657" y="375032"/>
                  <a:pt x="11469415" y="405274"/>
                  <a:pt x="11432109" y="405274"/>
                </a:cubicBezTo>
                <a:lnTo>
                  <a:pt x="33773" y="405274"/>
                </a:lnTo>
                <a:cubicBezTo>
                  <a:pt x="15133" y="405274"/>
                  <a:pt x="0" y="390141"/>
                  <a:pt x="0" y="371501"/>
                </a:cubicBezTo>
                <a:lnTo>
                  <a:pt x="0" y="33773"/>
                </a:lnTo>
                <a:cubicBezTo>
                  <a:pt x="0" y="15121"/>
                  <a:pt x="15121" y="0"/>
                  <a:pt x="33773" y="0"/>
                </a:cubicBezTo>
                <a:close/>
              </a:path>
            </a:pathLst>
          </a:custGeom>
          <a:solidFill>
            <a:srgbClr val="2A9D8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8"/>
          <p:cNvSpPr/>
          <p:nvPr/>
        </p:nvSpPr>
        <p:spPr>
          <a:xfrm>
            <a:off x="354615" y="6450615"/>
            <a:ext cx="33773" cy="405274"/>
          </a:xfrm>
          <a:custGeom>
            <a:rect b="b" l="l" r="r" t="t"/>
            <a:pathLst>
              <a:path extrusionOk="0" h="405274" w="33773">
                <a:moveTo>
                  <a:pt x="33773" y="0"/>
                </a:moveTo>
                <a:lnTo>
                  <a:pt x="33773" y="0"/>
                </a:lnTo>
                <a:lnTo>
                  <a:pt x="33773" y="405274"/>
                </a:lnTo>
                <a:lnTo>
                  <a:pt x="33773" y="405274"/>
                </a:lnTo>
                <a:cubicBezTo>
                  <a:pt x="15133" y="405274"/>
                  <a:pt x="0" y="390141"/>
                  <a:pt x="0" y="371501"/>
                </a:cubicBezTo>
                <a:lnTo>
                  <a:pt x="0" y="33773"/>
                </a:lnTo>
                <a:cubicBezTo>
                  <a:pt x="0" y="15121"/>
                  <a:pt x="15121" y="0"/>
                  <a:pt x="33773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8"/>
          <p:cNvSpPr/>
          <p:nvPr/>
        </p:nvSpPr>
        <p:spPr>
          <a:xfrm>
            <a:off x="506593" y="6585706"/>
            <a:ext cx="101319" cy="135091"/>
          </a:xfrm>
          <a:custGeom>
            <a:rect b="b" l="l" r="r" t="t"/>
            <a:pathLst>
              <a:path extrusionOk="0" h="135091" w="101319">
                <a:moveTo>
                  <a:pt x="77282" y="101319"/>
                </a:moveTo>
                <a:cubicBezTo>
                  <a:pt x="79208" y="95435"/>
                  <a:pt x="83060" y="90105"/>
                  <a:pt x="87414" y="85514"/>
                </a:cubicBezTo>
                <a:cubicBezTo>
                  <a:pt x="96042" y="76437"/>
                  <a:pt x="101319" y="64168"/>
                  <a:pt x="101319" y="50659"/>
                </a:cubicBezTo>
                <a:cubicBezTo>
                  <a:pt x="101319" y="22691"/>
                  <a:pt x="78627" y="0"/>
                  <a:pt x="50659" y="0"/>
                </a:cubicBezTo>
                <a:cubicBezTo>
                  <a:pt x="22691" y="0"/>
                  <a:pt x="0" y="22691"/>
                  <a:pt x="0" y="50659"/>
                </a:cubicBezTo>
                <a:cubicBezTo>
                  <a:pt x="0" y="64168"/>
                  <a:pt x="5277" y="76437"/>
                  <a:pt x="13905" y="85514"/>
                </a:cubicBezTo>
                <a:cubicBezTo>
                  <a:pt x="18258" y="90105"/>
                  <a:pt x="22137" y="95435"/>
                  <a:pt x="24037" y="101319"/>
                </a:cubicBezTo>
                <a:lnTo>
                  <a:pt x="77255" y="101319"/>
                </a:lnTo>
                <a:close/>
                <a:moveTo>
                  <a:pt x="75989" y="113983"/>
                </a:moveTo>
                <a:lnTo>
                  <a:pt x="25330" y="113983"/>
                </a:lnTo>
                <a:lnTo>
                  <a:pt x="25330" y="118205"/>
                </a:lnTo>
                <a:cubicBezTo>
                  <a:pt x="25330" y="129867"/>
                  <a:pt x="34775" y="139313"/>
                  <a:pt x="46438" y="139313"/>
                </a:cubicBezTo>
                <a:lnTo>
                  <a:pt x="54881" y="139313"/>
                </a:lnTo>
                <a:cubicBezTo>
                  <a:pt x="66543" y="139313"/>
                  <a:pt x="75989" y="129867"/>
                  <a:pt x="75989" y="118205"/>
                </a:cubicBezTo>
                <a:lnTo>
                  <a:pt x="75989" y="113983"/>
                </a:lnTo>
                <a:close/>
                <a:moveTo>
                  <a:pt x="48548" y="29551"/>
                </a:moveTo>
                <a:cubicBezTo>
                  <a:pt x="38047" y="29551"/>
                  <a:pt x="29551" y="38047"/>
                  <a:pt x="29551" y="48548"/>
                </a:cubicBezTo>
                <a:cubicBezTo>
                  <a:pt x="29551" y="52058"/>
                  <a:pt x="26728" y="54881"/>
                  <a:pt x="23219" y="54881"/>
                </a:cubicBezTo>
                <a:cubicBezTo>
                  <a:pt x="19710" y="54881"/>
                  <a:pt x="16886" y="52058"/>
                  <a:pt x="16886" y="48548"/>
                </a:cubicBezTo>
                <a:cubicBezTo>
                  <a:pt x="16886" y="31055"/>
                  <a:pt x="31055" y="16886"/>
                  <a:pt x="48548" y="16886"/>
                </a:cubicBezTo>
                <a:cubicBezTo>
                  <a:pt x="52058" y="16886"/>
                  <a:pt x="54881" y="19710"/>
                  <a:pt x="54881" y="23219"/>
                </a:cubicBezTo>
                <a:cubicBezTo>
                  <a:pt x="54881" y="26728"/>
                  <a:pt x="52058" y="29551"/>
                  <a:pt x="48548" y="29551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8"/>
          <p:cNvSpPr/>
          <p:nvPr/>
        </p:nvSpPr>
        <p:spPr>
          <a:xfrm>
            <a:off x="686590" y="6551934"/>
            <a:ext cx="11133909" cy="202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64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Kapan pakai yang mana?</a:t>
            </a:r>
            <a:r>
              <a:rPr b="0" i="0" lang="en-US" sz="1064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 Pessimistic untuk data kritis (booking, payment) | Optimistic untuk data jarang berubah (profile, settings)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9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E9C46A"/>
                </a:solidFill>
                <a:latin typeface="Arial"/>
                <a:ea typeface="Arial"/>
                <a:cs typeface="Arial"/>
                <a:sym typeface="Arial"/>
              </a:rPr>
              <a:t>💳 Peragaan: Payment Gateway Flow</a:t>
            </a:r>
            <a:endParaRPr b="0" i="0" sz="1600" u="none" cap="none" strike="noStrike"/>
          </a:p>
        </p:txBody>
      </p:sp>
      <p:sp>
        <p:nvSpPr>
          <p:cNvPr id="512" name="Google Shape;512;p9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700" u="none" cap="none" strike="noStrike">
                <a:solidFill>
                  <a:srgbClr val="1E3A5F"/>
                </a:solidFill>
                <a:latin typeface="Noto Sans SC"/>
                <a:ea typeface="Noto Sans SC"/>
                <a:cs typeface="Noto Sans SC"/>
                <a:sym typeface="Noto Sans SC"/>
              </a:rPr>
              <a:t>Alur Pembayaran dari User hingga Konfirmasi</a:t>
            </a:r>
            <a:endParaRPr b="0" i="0" sz="1600" u="none" cap="none" strike="noStrike"/>
          </a:p>
        </p:txBody>
      </p:sp>
      <p:sp>
        <p:nvSpPr>
          <p:cNvPr id="513" name="Google Shape;513;p9"/>
          <p:cNvSpPr/>
          <p:nvPr/>
        </p:nvSpPr>
        <p:spPr>
          <a:xfrm>
            <a:off x="381000" y="1181100"/>
            <a:ext cx="11430000" cy="1600200"/>
          </a:xfrm>
          <a:custGeom>
            <a:rect b="b" l="l" r="r" t="t"/>
            <a:pathLst>
              <a:path extrusionOk="0" h="1600200" w="11430000">
                <a:moveTo>
                  <a:pt x="114302" y="0"/>
                </a:moveTo>
                <a:lnTo>
                  <a:pt x="11315698" y="0"/>
                </a:lnTo>
                <a:cubicBezTo>
                  <a:pt x="11378783" y="0"/>
                  <a:pt x="11430000" y="51217"/>
                  <a:pt x="11430000" y="114302"/>
                </a:cubicBezTo>
                <a:lnTo>
                  <a:pt x="11430000" y="1485898"/>
                </a:lnTo>
                <a:cubicBezTo>
                  <a:pt x="11430000" y="1548983"/>
                  <a:pt x="11378783" y="1600200"/>
                  <a:pt x="11315698" y="1600200"/>
                </a:cubicBezTo>
                <a:lnTo>
                  <a:pt x="114302" y="1600200"/>
                </a:lnTo>
                <a:cubicBezTo>
                  <a:pt x="51217" y="1600200"/>
                  <a:pt x="0" y="1548983"/>
                  <a:pt x="0" y="14858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9"/>
          <p:cNvSpPr/>
          <p:nvPr/>
        </p:nvSpPr>
        <p:spPr>
          <a:xfrm>
            <a:off x="571500" y="1371600"/>
            <a:ext cx="762000" cy="762000"/>
          </a:xfrm>
          <a:custGeom>
            <a:rect b="b" l="l" r="r" t="t"/>
            <a:pathLst>
              <a:path extrusionOk="0" h="762000" w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gradFill>
            <a:gsLst>
              <a:gs pos="0">
                <a:srgbClr val="51A2FF"/>
              </a:gs>
              <a:gs pos="100000">
                <a:srgbClr val="155DFC"/>
              </a:gs>
            </a:gsLst>
            <a:lin ang="2700000" scaled="0"/>
          </a:gra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9"/>
          <p:cNvSpPr/>
          <p:nvPr/>
        </p:nvSpPr>
        <p:spPr>
          <a:xfrm>
            <a:off x="829866" y="1609725"/>
            <a:ext cx="250031" cy="285750"/>
          </a:xfrm>
          <a:custGeom>
            <a:rect b="b" l="l" r="r" t="t"/>
            <a:pathLst>
              <a:path extrusionOk="0" h="285750" w="250031">
                <a:moveTo>
                  <a:pt x="125016" y="138410"/>
                </a:moveTo>
                <a:cubicBezTo>
                  <a:pt x="161979" y="138410"/>
                  <a:pt x="191988" y="108401"/>
                  <a:pt x="191988" y="71438"/>
                </a:cubicBezTo>
                <a:cubicBezTo>
                  <a:pt x="191988" y="34474"/>
                  <a:pt x="161979" y="4465"/>
                  <a:pt x="125016" y="4465"/>
                </a:cubicBezTo>
                <a:cubicBezTo>
                  <a:pt x="88052" y="4465"/>
                  <a:pt x="58043" y="34474"/>
                  <a:pt x="58043" y="71438"/>
                </a:cubicBezTo>
                <a:cubicBezTo>
                  <a:pt x="58043" y="108401"/>
                  <a:pt x="88052" y="138410"/>
                  <a:pt x="125016" y="138410"/>
                </a:cubicBezTo>
                <a:close/>
                <a:moveTo>
                  <a:pt x="108440" y="169664"/>
                </a:moveTo>
                <a:cubicBezTo>
                  <a:pt x="53467" y="169664"/>
                  <a:pt x="8930" y="214201"/>
                  <a:pt x="8930" y="269174"/>
                </a:cubicBezTo>
                <a:cubicBezTo>
                  <a:pt x="8930" y="278327"/>
                  <a:pt x="16352" y="285750"/>
                  <a:pt x="25505" y="285750"/>
                </a:cubicBezTo>
                <a:lnTo>
                  <a:pt x="224526" y="285750"/>
                </a:lnTo>
                <a:cubicBezTo>
                  <a:pt x="233679" y="285750"/>
                  <a:pt x="241102" y="278327"/>
                  <a:pt x="241102" y="269174"/>
                </a:cubicBezTo>
                <a:cubicBezTo>
                  <a:pt x="241102" y="214201"/>
                  <a:pt x="196565" y="169664"/>
                  <a:pt x="141591" y="169664"/>
                </a:cubicBezTo>
                <a:lnTo>
                  <a:pt x="108440" y="1696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9"/>
          <p:cNvSpPr/>
          <p:nvPr/>
        </p:nvSpPr>
        <p:spPr>
          <a:xfrm>
            <a:off x="533400" y="2209800"/>
            <a:ext cx="83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b="0" i="0" sz="1600" u="none" cap="none" strike="noStrike"/>
          </a:p>
        </p:txBody>
      </p:sp>
      <p:sp>
        <p:nvSpPr>
          <p:cNvPr id="517" name="Google Shape;517;p9"/>
          <p:cNvSpPr/>
          <p:nvPr/>
        </p:nvSpPr>
        <p:spPr>
          <a:xfrm>
            <a:off x="542925" y="2438400"/>
            <a:ext cx="81915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Hotel Guest</a:t>
            </a:r>
            <a:endParaRPr b="0" i="0" sz="1600" u="none" cap="none" strike="noStrike"/>
          </a:p>
        </p:txBody>
      </p:sp>
      <p:sp>
        <p:nvSpPr>
          <p:cNvPr id="518" name="Google Shape;518;p9"/>
          <p:cNvSpPr/>
          <p:nvPr/>
        </p:nvSpPr>
        <p:spPr>
          <a:xfrm>
            <a:off x="2221260" y="1609725"/>
            <a:ext cx="809625" cy="228600"/>
          </a:xfrm>
          <a:custGeom>
            <a:rect b="b" l="l" r="r" t="t"/>
            <a:pathLst>
              <a:path extrusionOk="0" h="228600" w="809625">
                <a:moveTo>
                  <a:pt x="114300" y="0"/>
                </a:moveTo>
                <a:lnTo>
                  <a:pt x="695325" y="0"/>
                </a:lnTo>
                <a:cubicBezTo>
                  <a:pt x="758409" y="0"/>
                  <a:pt x="809625" y="51216"/>
                  <a:pt x="809625" y="114300"/>
                </a:cubicBezTo>
                <a:lnTo>
                  <a:pt x="809625" y="114300"/>
                </a:lnTo>
                <a:cubicBezTo>
                  <a:pt x="809625" y="177384"/>
                  <a:pt x="758409" y="228600"/>
                  <a:pt x="69532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DBEA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9"/>
          <p:cNvSpPr/>
          <p:nvPr/>
        </p:nvSpPr>
        <p:spPr>
          <a:xfrm>
            <a:off x="2335560" y="1647825"/>
            <a:ext cx="638175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1447E6"/>
                </a:solidFill>
                <a:latin typeface="Arial"/>
                <a:ea typeface="Arial"/>
                <a:cs typeface="Arial"/>
                <a:sym typeface="Arial"/>
              </a:rPr>
              <a:t>1. Request</a:t>
            </a:r>
            <a:endParaRPr b="0" i="0" sz="1600" u="none" cap="none" strike="noStrike"/>
          </a:p>
        </p:txBody>
      </p:sp>
      <p:sp>
        <p:nvSpPr>
          <p:cNvPr id="520" name="Google Shape;520;p9"/>
          <p:cNvSpPr/>
          <p:nvPr/>
        </p:nvSpPr>
        <p:spPr>
          <a:xfrm>
            <a:off x="2484090" y="1876425"/>
            <a:ext cx="285750" cy="285750"/>
          </a:xfrm>
          <a:custGeom>
            <a:rect b="b" l="l" r="r" t="t"/>
            <a:pathLst>
              <a:path extrusionOk="0" h="285750" w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51A2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9"/>
          <p:cNvSpPr/>
          <p:nvPr/>
        </p:nvSpPr>
        <p:spPr>
          <a:xfrm>
            <a:off x="2281386" y="2200275"/>
            <a:ext cx="74295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Booking Data</a:t>
            </a:r>
            <a:endParaRPr b="0" i="0" sz="1600" u="none" cap="none" strike="noStrike"/>
          </a:p>
        </p:txBody>
      </p:sp>
      <p:sp>
        <p:nvSpPr>
          <p:cNvPr id="522" name="Google Shape;522;p9"/>
          <p:cNvSpPr/>
          <p:nvPr/>
        </p:nvSpPr>
        <p:spPr>
          <a:xfrm>
            <a:off x="3915668" y="1371600"/>
            <a:ext cx="762000" cy="762000"/>
          </a:xfrm>
          <a:custGeom>
            <a:rect b="b" l="l" r="r" t="t"/>
            <a:pathLst>
              <a:path extrusionOk="0" h="762000" w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2700000" scaled="0"/>
          </a:gra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9"/>
          <p:cNvSpPr/>
          <p:nvPr/>
        </p:nvSpPr>
        <p:spPr>
          <a:xfrm>
            <a:off x="4120455" y="1609725"/>
            <a:ext cx="357188" cy="285750"/>
          </a:xfrm>
          <a:custGeom>
            <a:rect b="b" l="l" r="r" t="t"/>
            <a:pathLst>
              <a:path extrusionOk="0" h="285750" w="357188">
                <a:moveTo>
                  <a:pt x="35719" y="53578"/>
                </a:moveTo>
                <a:cubicBezTo>
                  <a:pt x="35719" y="33877"/>
                  <a:pt x="51736" y="17859"/>
                  <a:pt x="71438" y="17859"/>
                </a:cubicBezTo>
                <a:lnTo>
                  <a:pt x="285750" y="17859"/>
                </a:lnTo>
                <a:cubicBezTo>
                  <a:pt x="305451" y="17859"/>
                  <a:pt x="321469" y="33877"/>
                  <a:pt x="321469" y="53578"/>
                </a:cubicBezTo>
                <a:lnTo>
                  <a:pt x="321469" y="187523"/>
                </a:lnTo>
                <a:lnTo>
                  <a:pt x="285750" y="187523"/>
                </a:lnTo>
                <a:lnTo>
                  <a:pt x="285750" y="53578"/>
                </a:lnTo>
                <a:lnTo>
                  <a:pt x="71438" y="53578"/>
                </a:lnTo>
                <a:lnTo>
                  <a:pt x="71438" y="187523"/>
                </a:lnTo>
                <a:lnTo>
                  <a:pt x="35719" y="187523"/>
                </a:lnTo>
                <a:lnTo>
                  <a:pt x="35719" y="53578"/>
                </a:lnTo>
                <a:close/>
                <a:moveTo>
                  <a:pt x="0" y="225028"/>
                </a:moveTo>
                <a:cubicBezTo>
                  <a:pt x="0" y="219112"/>
                  <a:pt x="4800" y="214313"/>
                  <a:pt x="10716" y="214313"/>
                </a:cubicBezTo>
                <a:lnTo>
                  <a:pt x="346472" y="214313"/>
                </a:lnTo>
                <a:cubicBezTo>
                  <a:pt x="352388" y="214313"/>
                  <a:pt x="357188" y="219112"/>
                  <a:pt x="357188" y="225028"/>
                </a:cubicBezTo>
                <a:cubicBezTo>
                  <a:pt x="357188" y="248692"/>
                  <a:pt x="337989" y="267891"/>
                  <a:pt x="314325" y="267891"/>
                </a:cubicBezTo>
                <a:lnTo>
                  <a:pt x="42863" y="267891"/>
                </a:lnTo>
                <a:cubicBezTo>
                  <a:pt x="19199" y="267891"/>
                  <a:pt x="0" y="248692"/>
                  <a:pt x="0" y="225028"/>
                </a:cubicBezTo>
                <a:close/>
                <a:moveTo>
                  <a:pt x="156828" y="116644"/>
                </a:moveTo>
                <a:lnTo>
                  <a:pt x="139526" y="133945"/>
                </a:lnTo>
                <a:lnTo>
                  <a:pt x="156828" y="151247"/>
                </a:lnTo>
                <a:cubicBezTo>
                  <a:pt x="162074" y="156493"/>
                  <a:pt x="162074" y="164976"/>
                  <a:pt x="156828" y="170166"/>
                </a:cubicBezTo>
                <a:cubicBezTo>
                  <a:pt x="151581" y="175357"/>
                  <a:pt x="143098" y="175413"/>
                  <a:pt x="137908" y="170166"/>
                </a:cubicBezTo>
                <a:lnTo>
                  <a:pt x="111119" y="143377"/>
                </a:lnTo>
                <a:cubicBezTo>
                  <a:pt x="105873" y="138131"/>
                  <a:pt x="105873" y="129648"/>
                  <a:pt x="111119" y="124458"/>
                </a:cubicBezTo>
                <a:lnTo>
                  <a:pt x="137908" y="97668"/>
                </a:lnTo>
                <a:cubicBezTo>
                  <a:pt x="143154" y="92422"/>
                  <a:pt x="151637" y="92422"/>
                  <a:pt x="156828" y="97668"/>
                </a:cubicBezTo>
                <a:cubicBezTo>
                  <a:pt x="162018" y="102915"/>
                  <a:pt x="162074" y="111398"/>
                  <a:pt x="156828" y="116588"/>
                </a:cubicBezTo>
                <a:close/>
                <a:moveTo>
                  <a:pt x="219335" y="97668"/>
                </a:moveTo>
                <a:lnTo>
                  <a:pt x="246125" y="124458"/>
                </a:lnTo>
                <a:cubicBezTo>
                  <a:pt x="251371" y="129704"/>
                  <a:pt x="251371" y="138187"/>
                  <a:pt x="246125" y="143377"/>
                </a:cubicBezTo>
                <a:lnTo>
                  <a:pt x="219335" y="170166"/>
                </a:lnTo>
                <a:cubicBezTo>
                  <a:pt x="214089" y="175413"/>
                  <a:pt x="205606" y="175413"/>
                  <a:pt x="200416" y="170166"/>
                </a:cubicBezTo>
                <a:cubicBezTo>
                  <a:pt x="195225" y="164920"/>
                  <a:pt x="195169" y="156437"/>
                  <a:pt x="200416" y="151247"/>
                </a:cubicBezTo>
                <a:lnTo>
                  <a:pt x="217717" y="133945"/>
                </a:lnTo>
                <a:lnTo>
                  <a:pt x="200416" y="116644"/>
                </a:lnTo>
                <a:cubicBezTo>
                  <a:pt x="195169" y="111398"/>
                  <a:pt x="195169" y="102915"/>
                  <a:pt x="200416" y="97724"/>
                </a:cubicBezTo>
                <a:cubicBezTo>
                  <a:pt x="205662" y="92534"/>
                  <a:pt x="214145" y="92478"/>
                  <a:pt x="219335" y="977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9"/>
          <p:cNvSpPr/>
          <p:nvPr/>
        </p:nvSpPr>
        <p:spPr>
          <a:xfrm>
            <a:off x="3877568" y="2209800"/>
            <a:ext cx="83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Website</a:t>
            </a:r>
            <a:endParaRPr b="0" i="0" sz="1600" u="none" cap="none" strike="noStrike"/>
          </a:p>
        </p:txBody>
      </p:sp>
      <p:sp>
        <p:nvSpPr>
          <p:cNvPr id="525" name="Google Shape;525;p9"/>
          <p:cNvSpPr/>
          <p:nvPr/>
        </p:nvSpPr>
        <p:spPr>
          <a:xfrm>
            <a:off x="3887093" y="2438400"/>
            <a:ext cx="81915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Hotel System</a:t>
            </a:r>
            <a:endParaRPr b="0" i="0" sz="1600" u="none" cap="none" strike="noStrike"/>
          </a:p>
        </p:txBody>
      </p:sp>
      <p:sp>
        <p:nvSpPr>
          <p:cNvPr id="526" name="Google Shape;526;p9"/>
          <p:cNvSpPr/>
          <p:nvPr/>
        </p:nvSpPr>
        <p:spPr>
          <a:xfrm>
            <a:off x="5574953" y="1609725"/>
            <a:ext cx="790575" cy="228600"/>
          </a:xfrm>
          <a:custGeom>
            <a:rect b="b" l="l" r="r" t="t"/>
            <a:pathLst>
              <a:path extrusionOk="0" h="228600" w="790575">
                <a:moveTo>
                  <a:pt x="114300" y="0"/>
                </a:moveTo>
                <a:lnTo>
                  <a:pt x="676275" y="0"/>
                </a:lnTo>
                <a:cubicBezTo>
                  <a:pt x="739359" y="0"/>
                  <a:pt x="790575" y="51216"/>
                  <a:pt x="790575" y="114300"/>
                </a:cubicBezTo>
                <a:lnTo>
                  <a:pt x="790575" y="114300"/>
                </a:lnTo>
                <a:cubicBezTo>
                  <a:pt x="790575" y="177384"/>
                  <a:pt x="739359" y="228600"/>
                  <a:pt x="67627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DCFC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9"/>
          <p:cNvSpPr/>
          <p:nvPr/>
        </p:nvSpPr>
        <p:spPr>
          <a:xfrm>
            <a:off x="5689253" y="1647825"/>
            <a:ext cx="619125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008236"/>
                </a:solidFill>
                <a:latin typeface="Arial"/>
                <a:ea typeface="Arial"/>
                <a:cs typeface="Arial"/>
                <a:sym typeface="Arial"/>
              </a:rPr>
              <a:t>2. API Call</a:t>
            </a:r>
            <a:endParaRPr b="0" i="0" sz="1600" u="none" cap="none" strike="noStrike"/>
          </a:p>
        </p:txBody>
      </p:sp>
      <p:sp>
        <p:nvSpPr>
          <p:cNvPr id="528" name="Google Shape;528;p9"/>
          <p:cNvSpPr/>
          <p:nvPr/>
        </p:nvSpPr>
        <p:spPr>
          <a:xfrm>
            <a:off x="5828258" y="1876425"/>
            <a:ext cx="285750" cy="285750"/>
          </a:xfrm>
          <a:custGeom>
            <a:rect b="b" l="l" r="r" t="t"/>
            <a:pathLst>
              <a:path extrusionOk="0" h="285750" w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05DF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9"/>
          <p:cNvSpPr/>
          <p:nvPr/>
        </p:nvSpPr>
        <p:spPr>
          <a:xfrm>
            <a:off x="5581204" y="2200275"/>
            <a:ext cx="828675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Token Request</a:t>
            </a:r>
            <a:endParaRPr b="0" i="0" sz="1600" u="none" cap="none" strike="noStrike"/>
          </a:p>
        </p:txBody>
      </p:sp>
      <p:sp>
        <p:nvSpPr>
          <p:cNvPr id="530" name="Google Shape;530;p9"/>
          <p:cNvSpPr/>
          <p:nvPr/>
        </p:nvSpPr>
        <p:spPr>
          <a:xfrm>
            <a:off x="7259985" y="1371600"/>
            <a:ext cx="762000" cy="762000"/>
          </a:xfrm>
          <a:custGeom>
            <a:rect b="b" l="l" r="r" t="t"/>
            <a:pathLst>
              <a:path extrusionOk="0" h="762000" w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gradFill>
            <a:gsLst>
              <a:gs pos="0">
                <a:srgbClr val="2A9D8F"/>
              </a:gs>
              <a:gs pos="100000">
                <a:srgbClr val="21867A"/>
              </a:gs>
            </a:gsLst>
            <a:lin ang="2700000" scaled="0"/>
          </a:gra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9"/>
          <p:cNvSpPr/>
          <p:nvPr/>
        </p:nvSpPr>
        <p:spPr>
          <a:xfrm>
            <a:off x="7500491" y="1609725"/>
            <a:ext cx="285750" cy="285750"/>
          </a:xfrm>
          <a:custGeom>
            <a:rect b="b" l="l" r="r" t="t"/>
            <a:pathLst>
              <a:path extrusionOk="0" h="285750" w="285750">
                <a:moveTo>
                  <a:pt x="0" y="71438"/>
                </a:moveTo>
                <a:lnTo>
                  <a:pt x="0" y="89297"/>
                </a:lnTo>
                <a:lnTo>
                  <a:pt x="285750" y="89297"/>
                </a:lnTo>
                <a:lnTo>
                  <a:pt x="285750" y="71438"/>
                </a:lnTo>
                <a:cubicBezTo>
                  <a:pt x="285750" y="51736"/>
                  <a:pt x="269732" y="35719"/>
                  <a:pt x="250031" y="35719"/>
                </a:cubicBezTo>
                <a:lnTo>
                  <a:pt x="35719" y="35719"/>
                </a:lnTo>
                <a:cubicBezTo>
                  <a:pt x="16018" y="35719"/>
                  <a:pt x="0" y="51736"/>
                  <a:pt x="0" y="71438"/>
                </a:cubicBezTo>
                <a:close/>
                <a:moveTo>
                  <a:pt x="0" y="116086"/>
                </a:moveTo>
                <a:lnTo>
                  <a:pt x="0" y="214313"/>
                </a:lnTo>
                <a:cubicBezTo>
                  <a:pt x="0" y="234014"/>
                  <a:pt x="16018" y="250031"/>
                  <a:pt x="35719" y="250031"/>
                </a:cubicBezTo>
                <a:lnTo>
                  <a:pt x="250031" y="250031"/>
                </a:lnTo>
                <a:cubicBezTo>
                  <a:pt x="269732" y="250031"/>
                  <a:pt x="285750" y="234014"/>
                  <a:pt x="285750" y="214313"/>
                </a:cubicBezTo>
                <a:lnTo>
                  <a:pt x="285750" y="116086"/>
                </a:lnTo>
                <a:lnTo>
                  <a:pt x="0" y="116086"/>
                </a:lnTo>
                <a:close/>
                <a:moveTo>
                  <a:pt x="35719" y="200918"/>
                </a:moveTo>
                <a:cubicBezTo>
                  <a:pt x="35719" y="193495"/>
                  <a:pt x="41690" y="187523"/>
                  <a:pt x="49113" y="187523"/>
                </a:cubicBezTo>
                <a:lnTo>
                  <a:pt x="75902" y="187523"/>
                </a:lnTo>
                <a:cubicBezTo>
                  <a:pt x="83325" y="187523"/>
                  <a:pt x="89297" y="193495"/>
                  <a:pt x="89297" y="200918"/>
                </a:cubicBezTo>
                <a:cubicBezTo>
                  <a:pt x="89297" y="208341"/>
                  <a:pt x="83325" y="214313"/>
                  <a:pt x="75902" y="214313"/>
                </a:cubicBezTo>
                <a:lnTo>
                  <a:pt x="49113" y="214313"/>
                </a:lnTo>
                <a:cubicBezTo>
                  <a:pt x="41690" y="214313"/>
                  <a:pt x="35719" y="208341"/>
                  <a:pt x="35719" y="200918"/>
                </a:cubicBezTo>
                <a:close/>
                <a:moveTo>
                  <a:pt x="116086" y="200918"/>
                </a:moveTo>
                <a:cubicBezTo>
                  <a:pt x="116086" y="193495"/>
                  <a:pt x="122058" y="187523"/>
                  <a:pt x="129480" y="187523"/>
                </a:cubicBezTo>
                <a:lnTo>
                  <a:pt x="165199" y="187523"/>
                </a:lnTo>
                <a:cubicBezTo>
                  <a:pt x="172622" y="187523"/>
                  <a:pt x="178594" y="193495"/>
                  <a:pt x="178594" y="200918"/>
                </a:cubicBezTo>
                <a:cubicBezTo>
                  <a:pt x="178594" y="208341"/>
                  <a:pt x="172622" y="214313"/>
                  <a:pt x="165199" y="214313"/>
                </a:cubicBezTo>
                <a:lnTo>
                  <a:pt x="129480" y="214313"/>
                </a:lnTo>
                <a:cubicBezTo>
                  <a:pt x="122058" y="214313"/>
                  <a:pt x="116086" y="208341"/>
                  <a:pt x="116086" y="2009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9"/>
          <p:cNvSpPr/>
          <p:nvPr/>
        </p:nvSpPr>
        <p:spPr>
          <a:xfrm>
            <a:off x="7221885" y="2209800"/>
            <a:ext cx="838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Payment</a:t>
            </a:r>
            <a:endParaRPr b="0" i="0" sz="1600" u="none" cap="none" strike="noStrike"/>
          </a:p>
        </p:txBody>
      </p:sp>
      <p:sp>
        <p:nvSpPr>
          <p:cNvPr id="533" name="Google Shape;533;p9"/>
          <p:cNvSpPr/>
          <p:nvPr/>
        </p:nvSpPr>
        <p:spPr>
          <a:xfrm>
            <a:off x="7231410" y="2438400"/>
            <a:ext cx="81915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Gateway</a:t>
            </a:r>
            <a:endParaRPr b="0" i="0" sz="1600" u="none" cap="none" strike="noStrike"/>
          </a:p>
        </p:txBody>
      </p:sp>
      <p:sp>
        <p:nvSpPr>
          <p:cNvPr id="534" name="Google Shape;534;p9"/>
          <p:cNvSpPr/>
          <p:nvPr/>
        </p:nvSpPr>
        <p:spPr>
          <a:xfrm>
            <a:off x="8906619" y="1609725"/>
            <a:ext cx="809625" cy="228600"/>
          </a:xfrm>
          <a:custGeom>
            <a:rect b="b" l="l" r="r" t="t"/>
            <a:pathLst>
              <a:path extrusionOk="0" h="228600" w="809625">
                <a:moveTo>
                  <a:pt x="114300" y="0"/>
                </a:moveTo>
                <a:lnTo>
                  <a:pt x="695325" y="0"/>
                </a:lnTo>
                <a:cubicBezTo>
                  <a:pt x="758409" y="0"/>
                  <a:pt x="809625" y="51216"/>
                  <a:pt x="809625" y="114300"/>
                </a:cubicBezTo>
                <a:lnTo>
                  <a:pt x="809625" y="114300"/>
                </a:lnTo>
                <a:cubicBezTo>
                  <a:pt x="809625" y="177384"/>
                  <a:pt x="758409" y="228600"/>
                  <a:pt x="695325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3E8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9"/>
          <p:cNvSpPr/>
          <p:nvPr/>
        </p:nvSpPr>
        <p:spPr>
          <a:xfrm>
            <a:off x="9020919" y="1647825"/>
            <a:ext cx="638175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8200DB"/>
                </a:solidFill>
                <a:latin typeface="Arial"/>
                <a:ea typeface="Arial"/>
                <a:cs typeface="Arial"/>
                <a:sym typeface="Arial"/>
              </a:rPr>
              <a:t>3. Redirect</a:t>
            </a:r>
            <a:endParaRPr b="0" i="0" sz="1600" u="none" cap="none" strike="noStrike"/>
          </a:p>
        </p:txBody>
      </p:sp>
      <p:sp>
        <p:nvSpPr>
          <p:cNvPr id="536" name="Google Shape;536;p9"/>
          <p:cNvSpPr/>
          <p:nvPr/>
        </p:nvSpPr>
        <p:spPr>
          <a:xfrm>
            <a:off x="9172575" y="1876425"/>
            <a:ext cx="285750" cy="285750"/>
          </a:xfrm>
          <a:custGeom>
            <a:rect b="b" l="l" r="r" t="t"/>
            <a:pathLst>
              <a:path extrusionOk="0" h="285750" w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C27A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9"/>
          <p:cNvSpPr/>
          <p:nvPr/>
        </p:nvSpPr>
        <p:spPr>
          <a:xfrm>
            <a:off x="8957370" y="2200275"/>
            <a:ext cx="771525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Payment URL</a:t>
            </a:r>
            <a:endParaRPr b="0" i="0" sz="1600" u="none" cap="none" strike="noStrike"/>
          </a:p>
        </p:txBody>
      </p:sp>
      <p:sp>
        <p:nvSpPr>
          <p:cNvPr id="538" name="Google Shape;538;p9"/>
          <p:cNvSpPr/>
          <p:nvPr/>
        </p:nvSpPr>
        <p:spPr>
          <a:xfrm>
            <a:off x="10604302" y="1371600"/>
            <a:ext cx="762000" cy="762000"/>
          </a:xfrm>
          <a:custGeom>
            <a:rect b="b" l="l" r="r" t="t"/>
            <a:pathLst>
              <a:path extrusionOk="0" h="762000" w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gradFill>
            <a:gsLst>
              <a:gs pos="0">
                <a:srgbClr val="E9C46A"/>
              </a:gs>
              <a:gs pos="100000">
                <a:srgbClr val="D4A853"/>
              </a:gs>
            </a:gsLst>
            <a:lin ang="2700000" scaled="0"/>
          </a:gradFill>
          <a:ln>
            <a:noFill/>
          </a:ln>
          <a:effectLst>
            <a:outerShdw blurRad="142875" rotWithShape="0" algn="bl" dir="5400000" dist="95250">
              <a:srgbClr val="000000">
                <a:alpha val="10196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9"/>
          <p:cNvSpPr/>
          <p:nvPr/>
        </p:nvSpPr>
        <p:spPr>
          <a:xfrm>
            <a:off x="10844808" y="1609725"/>
            <a:ext cx="285750" cy="285750"/>
          </a:xfrm>
          <a:custGeom>
            <a:rect b="b" l="l" r="r" t="t"/>
            <a:pathLst>
              <a:path extrusionOk="0" h="285750" w="285750">
                <a:moveTo>
                  <a:pt x="151749" y="11274"/>
                </a:moveTo>
                <a:cubicBezTo>
                  <a:pt x="146279" y="8148"/>
                  <a:pt x="139526" y="8148"/>
                  <a:pt x="134001" y="11274"/>
                </a:cubicBezTo>
                <a:lnTo>
                  <a:pt x="8985" y="82711"/>
                </a:lnTo>
                <a:cubicBezTo>
                  <a:pt x="1953" y="86730"/>
                  <a:pt x="-1507" y="94990"/>
                  <a:pt x="558" y="102803"/>
                </a:cubicBezTo>
                <a:cubicBezTo>
                  <a:pt x="2623" y="110617"/>
                  <a:pt x="9767" y="116086"/>
                  <a:pt x="17859" y="116086"/>
                </a:cubicBezTo>
                <a:lnTo>
                  <a:pt x="35719" y="116086"/>
                </a:lnTo>
                <a:lnTo>
                  <a:pt x="35719" y="232172"/>
                </a:lnTo>
                <a:lnTo>
                  <a:pt x="35719" y="232172"/>
                </a:lnTo>
                <a:lnTo>
                  <a:pt x="7144" y="253603"/>
                </a:lnTo>
                <a:cubicBezTo>
                  <a:pt x="2623" y="256952"/>
                  <a:pt x="0" y="262254"/>
                  <a:pt x="0" y="267891"/>
                </a:cubicBezTo>
                <a:cubicBezTo>
                  <a:pt x="0" y="277769"/>
                  <a:pt x="7981" y="285750"/>
                  <a:pt x="17859" y="285750"/>
                </a:cubicBezTo>
                <a:lnTo>
                  <a:pt x="267891" y="285750"/>
                </a:lnTo>
                <a:cubicBezTo>
                  <a:pt x="277769" y="285750"/>
                  <a:pt x="285750" y="277769"/>
                  <a:pt x="285750" y="267891"/>
                </a:cubicBezTo>
                <a:cubicBezTo>
                  <a:pt x="285750" y="262254"/>
                  <a:pt x="283127" y="256952"/>
                  <a:pt x="278606" y="253603"/>
                </a:cubicBezTo>
                <a:lnTo>
                  <a:pt x="250031" y="232172"/>
                </a:lnTo>
                <a:lnTo>
                  <a:pt x="250031" y="116086"/>
                </a:lnTo>
                <a:lnTo>
                  <a:pt x="267891" y="116086"/>
                </a:lnTo>
                <a:cubicBezTo>
                  <a:pt x="275983" y="116086"/>
                  <a:pt x="283071" y="110617"/>
                  <a:pt x="285136" y="102803"/>
                </a:cubicBezTo>
                <a:cubicBezTo>
                  <a:pt x="287201" y="94990"/>
                  <a:pt x="283741" y="86730"/>
                  <a:pt x="276709" y="82711"/>
                </a:cubicBezTo>
                <a:lnTo>
                  <a:pt x="151693" y="11274"/>
                </a:lnTo>
                <a:close/>
                <a:moveTo>
                  <a:pt x="223242" y="116086"/>
                </a:moveTo>
                <a:lnTo>
                  <a:pt x="223242" y="232172"/>
                </a:lnTo>
                <a:lnTo>
                  <a:pt x="187523" y="232172"/>
                </a:lnTo>
                <a:lnTo>
                  <a:pt x="187523" y="116086"/>
                </a:lnTo>
                <a:lnTo>
                  <a:pt x="223242" y="116086"/>
                </a:lnTo>
                <a:close/>
                <a:moveTo>
                  <a:pt x="160734" y="116086"/>
                </a:moveTo>
                <a:lnTo>
                  <a:pt x="160734" y="232172"/>
                </a:lnTo>
                <a:lnTo>
                  <a:pt x="125016" y="232172"/>
                </a:lnTo>
                <a:lnTo>
                  <a:pt x="125016" y="116086"/>
                </a:lnTo>
                <a:lnTo>
                  <a:pt x="160734" y="116086"/>
                </a:lnTo>
                <a:close/>
                <a:moveTo>
                  <a:pt x="98227" y="116086"/>
                </a:moveTo>
                <a:lnTo>
                  <a:pt x="98227" y="232172"/>
                </a:lnTo>
                <a:lnTo>
                  <a:pt x="62508" y="232172"/>
                </a:lnTo>
                <a:lnTo>
                  <a:pt x="62508" y="116086"/>
                </a:lnTo>
                <a:lnTo>
                  <a:pt x="98227" y="116086"/>
                </a:lnTo>
                <a:close/>
                <a:moveTo>
                  <a:pt x="142875" y="53578"/>
                </a:moveTo>
                <a:cubicBezTo>
                  <a:pt x="152732" y="53578"/>
                  <a:pt x="160734" y="61581"/>
                  <a:pt x="160734" y="71438"/>
                </a:cubicBezTo>
                <a:cubicBezTo>
                  <a:pt x="160734" y="81294"/>
                  <a:pt x="152732" y="89297"/>
                  <a:pt x="142875" y="89297"/>
                </a:cubicBezTo>
                <a:cubicBezTo>
                  <a:pt x="133018" y="89297"/>
                  <a:pt x="125016" y="81294"/>
                  <a:pt x="125016" y="71438"/>
                </a:cubicBezTo>
                <a:cubicBezTo>
                  <a:pt x="125016" y="61581"/>
                  <a:pt x="133018" y="53578"/>
                  <a:pt x="142875" y="53578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9"/>
          <p:cNvSpPr/>
          <p:nvPr/>
        </p:nvSpPr>
        <p:spPr>
          <a:xfrm>
            <a:off x="10566202" y="2209800"/>
            <a:ext cx="109537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Bank/E-Wallet</a:t>
            </a:r>
            <a:endParaRPr b="0" i="0" sz="1600" u="none" cap="none" strike="noStrike"/>
          </a:p>
        </p:txBody>
      </p:sp>
      <p:sp>
        <p:nvSpPr>
          <p:cNvPr id="541" name="Google Shape;541;p9"/>
          <p:cNvSpPr/>
          <p:nvPr/>
        </p:nvSpPr>
        <p:spPr>
          <a:xfrm>
            <a:off x="10575727" y="2438400"/>
            <a:ext cx="1076325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64748B"/>
                </a:solidFill>
                <a:latin typeface="Arial"/>
                <a:ea typeface="Arial"/>
                <a:cs typeface="Arial"/>
                <a:sym typeface="Arial"/>
              </a:rPr>
              <a:t>Payment Page</a:t>
            </a:r>
            <a:endParaRPr b="0" i="0" sz="1600" u="none" cap="none" strike="noStrike"/>
          </a:p>
        </p:txBody>
      </p:sp>
      <p:sp>
        <p:nvSpPr>
          <p:cNvPr id="542" name="Google Shape;542;p9"/>
          <p:cNvSpPr/>
          <p:nvPr/>
        </p:nvSpPr>
        <p:spPr>
          <a:xfrm>
            <a:off x="381000" y="2933700"/>
            <a:ext cx="11430000" cy="2171700"/>
          </a:xfrm>
          <a:custGeom>
            <a:rect b="b" l="l" r="r" t="t"/>
            <a:pathLst>
              <a:path extrusionOk="0" h="2171700" w="11430000">
                <a:moveTo>
                  <a:pt x="114297" y="0"/>
                </a:moveTo>
                <a:lnTo>
                  <a:pt x="11315703" y="0"/>
                </a:lnTo>
                <a:cubicBezTo>
                  <a:pt x="11378828" y="0"/>
                  <a:pt x="11430000" y="51172"/>
                  <a:pt x="11430000" y="114297"/>
                </a:cubicBezTo>
                <a:lnTo>
                  <a:pt x="11430000" y="2057403"/>
                </a:lnTo>
                <a:cubicBezTo>
                  <a:pt x="11430000" y="2120528"/>
                  <a:pt x="11378828" y="2171700"/>
                  <a:pt x="11315703" y="2171700"/>
                </a:cubicBezTo>
                <a:lnTo>
                  <a:pt x="114297" y="2171700"/>
                </a:lnTo>
                <a:cubicBezTo>
                  <a:pt x="51172" y="2171700"/>
                  <a:pt x="0" y="2120528"/>
                  <a:pt x="0" y="20574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gradFill>
            <a:gsLst>
              <a:gs pos="0">
                <a:srgbClr val="1E3A5F"/>
              </a:gs>
              <a:gs pos="100000">
                <a:srgbClr val="2A5298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9"/>
          <p:cNvSpPr/>
          <p:nvPr/>
        </p:nvSpPr>
        <p:spPr>
          <a:xfrm>
            <a:off x="595313" y="3162300"/>
            <a:ext cx="190500" cy="190500"/>
          </a:xfrm>
          <a:custGeom>
            <a:rect b="b" l="l" r="r" t="t"/>
            <a:pathLst>
              <a:path extrusionOk="0" h="190500" w="190500">
                <a:moveTo>
                  <a:pt x="187003" y="56034"/>
                </a:moveTo>
                <a:lnTo>
                  <a:pt x="151284" y="91753"/>
                </a:lnTo>
                <a:cubicBezTo>
                  <a:pt x="147861" y="95176"/>
                  <a:pt x="142763" y="96180"/>
                  <a:pt x="138299" y="94320"/>
                </a:cubicBezTo>
                <a:cubicBezTo>
                  <a:pt x="133834" y="92459"/>
                  <a:pt x="130969" y="88143"/>
                  <a:pt x="130969" y="83344"/>
                </a:cubicBezTo>
                <a:lnTo>
                  <a:pt x="130969" y="59531"/>
                </a:lnTo>
                <a:lnTo>
                  <a:pt x="11906" y="59531"/>
                </a:lnTo>
                <a:cubicBezTo>
                  <a:pt x="5321" y="59531"/>
                  <a:pt x="0" y="54211"/>
                  <a:pt x="0" y="47625"/>
                </a:cubicBezTo>
                <a:cubicBezTo>
                  <a:pt x="0" y="41039"/>
                  <a:pt x="5321" y="35719"/>
                  <a:pt x="11906" y="35719"/>
                </a:cubicBezTo>
                <a:lnTo>
                  <a:pt x="130969" y="35719"/>
                </a:lnTo>
                <a:lnTo>
                  <a:pt x="130969" y="11906"/>
                </a:lnTo>
                <a:cubicBezTo>
                  <a:pt x="130969" y="7107"/>
                  <a:pt x="133871" y="2753"/>
                  <a:pt x="138336" y="893"/>
                </a:cubicBezTo>
                <a:cubicBezTo>
                  <a:pt x="142801" y="-967"/>
                  <a:pt x="147898" y="74"/>
                  <a:pt x="151321" y="3460"/>
                </a:cubicBezTo>
                <a:lnTo>
                  <a:pt x="187040" y="39179"/>
                </a:lnTo>
                <a:cubicBezTo>
                  <a:pt x="191691" y="43830"/>
                  <a:pt x="191691" y="51383"/>
                  <a:pt x="187040" y="56034"/>
                </a:cubicBezTo>
                <a:close/>
                <a:moveTo>
                  <a:pt x="39179" y="187003"/>
                </a:moveTo>
                <a:lnTo>
                  <a:pt x="3460" y="151284"/>
                </a:lnTo>
                <a:cubicBezTo>
                  <a:pt x="-1191" y="146633"/>
                  <a:pt x="-1191" y="139080"/>
                  <a:pt x="3460" y="134429"/>
                </a:cubicBezTo>
                <a:lnTo>
                  <a:pt x="39179" y="98710"/>
                </a:lnTo>
                <a:cubicBezTo>
                  <a:pt x="42602" y="95287"/>
                  <a:pt x="47699" y="94283"/>
                  <a:pt x="52164" y="96143"/>
                </a:cubicBezTo>
                <a:cubicBezTo>
                  <a:pt x="56629" y="98003"/>
                  <a:pt x="59531" y="102357"/>
                  <a:pt x="59531" y="107156"/>
                </a:cubicBezTo>
                <a:lnTo>
                  <a:pt x="59531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cubicBezTo>
                  <a:pt x="190500" y="149461"/>
                  <a:pt x="185179" y="154781"/>
                  <a:pt x="178594" y="154781"/>
                </a:cubicBezTo>
                <a:lnTo>
                  <a:pt x="59531" y="154781"/>
                </a:lnTo>
                <a:lnTo>
                  <a:pt x="59531" y="178594"/>
                </a:lnTo>
                <a:cubicBezTo>
                  <a:pt x="59531" y="183393"/>
                  <a:pt x="56629" y="187747"/>
                  <a:pt x="52164" y="189607"/>
                </a:cubicBezTo>
                <a:cubicBezTo>
                  <a:pt x="47699" y="191467"/>
                  <a:pt x="42602" y="190426"/>
                  <a:pt x="39179" y="18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9"/>
          <p:cNvSpPr/>
          <p:nvPr/>
        </p:nvSpPr>
        <p:spPr>
          <a:xfrm>
            <a:off x="809625" y="3124200"/>
            <a:ext cx="10906125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FFFFFF"/>
                </a:solidFill>
                <a:latin typeface="Noto Sans SC"/>
                <a:ea typeface="Noto Sans SC"/>
                <a:cs typeface="Noto Sans SC"/>
                <a:sym typeface="Noto Sans SC"/>
              </a:rPr>
              <a:t>Callback Flow (Server-to-Server)</a:t>
            </a:r>
            <a:endParaRPr b="0" i="0" sz="1600" u="none" cap="none" strike="noStrike"/>
          </a:p>
        </p:txBody>
      </p:sp>
      <p:sp>
        <p:nvSpPr>
          <p:cNvPr id="545" name="Google Shape;545;p9"/>
          <p:cNvSpPr/>
          <p:nvPr/>
        </p:nvSpPr>
        <p:spPr>
          <a:xfrm>
            <a:off x="571500" y="3695700"/>
            <a:ext cx="3238500" cy="1066800"/>
          </a:xfrm>
          <a:custGeom>
            <a:rect b="b" l="l" r="r" t="t"/>
            <a:pathLst>
              <a:path extrusionOk="0" h="1066800" w="3238500">
                <a:moveTo>
                  <a:pt x="114297" y="0"/>
                </a:moveTo>
                <a:lnTo>
                  <a:pt x="3124203" y="0"/>
                </a:lnTo>
                <a:cubicBezTo>
                  <a:pt x="3187328" y="0"/>
                  <a:pt x="3238500" y="51172"/>
                  <a:pt x="3238500" y="114297"/>
                </a:cubicBezTo>
                <a:lnTo>
                  <a:pt x="3238500" y="952503"/>
                </a:lnTo>
                <a:cubicBezTo>
                  <a:pt x="3238500" y="1015628"/>
                  <a:pt x="3187328" y="1066800"/>
                  <a:pt x="312420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9"/>
          <p:cNvSpPr/>
          <p:nvPr/>
        </p:nvSpPr>
        <p:spPr>
          <a:xfrm>
            <a:off x="723900" y="3867150"/>
            <a:ext cx="381000" cy="381000"/>
          </a:xfrm>
          <a:custGeom>
            <a:rect b="b" l="l" r="r" t="t"/>
            <a:pathLst>
              <a:path extrusionOk="0" h="381000" w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9"/>
          <p:cNvSpPr/>
          <p:nvPr/>
        </p:nvSpPr>
        <p:spPr>
          <a:xfrm>
            <a:off x="838200" y="3981450"/>
            <a:ext cx="152400" cy="152400"/>
          </a:xfrm>
          <a:custGeom>
            <a:rect b="b" l="l" r="r" t="t"/>
            <a:pathLst>
              <a:path extrusionOk="0" h="152400" w="152400">
                <a:moveTo>
                  <a:pt x="80933" y="6013"/>
                </a:moveTo>
                <a:cubicBezTo>
                  <a:pt x="78016" y="4346"/>
                  <a:pt x="74414" y="4346"/>
                  <a:pt x="71467" y="6013"/>
                </a:cubicBezTo>
                <a:lnTo>
                  <a:pt x="4792" y="44113"/>
                </a:lnTo>
                <a:cubicBezTo>
                  <a:pt x="1042" y="46256"/>
                  <a:pt x="-804" y="50661"/>
                  <a:pt x="298" y="54828"/>
                </a:cubicBezTo>
                <a:cubicBezTo>
                  <a:pt x="1399" y="58995"/>
                  <a:pt x="5209" y="61912"/>
                  <a:pt x="9525" y="61912"/>
                </a:cubicBezTo>
                <a:lnTo>
                  <a:pt x="19050" y="61912"/>
                </a:lnTo>
                <a:lnTo>
                  <a:pt x="19050" y="123825"/>
                </a:lnTo>
                <a:lnTo>
                  <a:pt x="19050" y="123825"/>
                </a:lnTo>
                <a:lnTo>
                  <a:pt x="3810" y="135255"/>
                </a:lnTo>
                <a:cubicBezTo>
                  <a:pt x="1399" y="137041"/>
                  <a:pt x="0" y="139869"/>
                  <a:pt x="0" y="142875"/>
                </a:cubicBezTo>
                <a:cubicBezTo>
                  <a:pt x="0" y="148144"/>
                  <a:pt x="4256" y="152400"/>
                  <a:pt x="9525" y="152400"/>
                </a:cubicBezTo>
                <a:lnTo>
                  <a:pt x="142875" y="152400"/>
                </a:lnTo>
                <a:cubicBezTo>
                  <a:pt x="148144" y="152400"/>
                  <a:pt x="152400" y="148144"/>
                  <a:pt x="152400" y="142875"/>
                </a:cubicBezTo>
                <a:cubicBezTo>
                  <a:pt x="152400" y="139869"/>
                  <a:pt x="151001" y="137041"/>
                  <a:pt x="148590" y="135255"/>
                </a:cubicBezTo>
                <a:lnTo>
                  <a:pt x="133350" y="123825"/>
                </a:lnTo>
                <a:lnTo>
                  <a:pt x="133350" y="61912"/>
                </a:lnTo>
                <a:lnTo>
                  <a:pt x="142875" y="61912"/>
                </a:lnTo>
                <a:cubicBezTo>
                  <a:pt x="147191" y="61912"/>
                  <a:pt x="150971" y="58995"/>
                  <a:pt x="152073" y="54828"/>
                </a:cubicBezTo>
                <a:cubicBezTo>
                  <a:pt x="153174" y="50661"/>
                  <a:pt x="151328" y="46256"/>
                  <a:pt x="147578" y="44113"/>
                </a:cubicBezTo>
                <a:lnTo>
                  <a:pt x="80903" y="6013"/>
                </a:lnTo>
                <a:close/>
                <a:moveTo>
                  <a:pt x="119062" y="61912"/>
                </a:moveTo>
                <a:lnTo>
                  <a:pt x="119062" y="123825"/>
                </a:lnTo>
                <a:lnTo>
                  <a:pt x="100013" y="123825"/>
                </a:lnTo>
                <a:lnTo>
                  <a:pt x="100013" y="61912"/>
                </a:lnTo>
                <a:lnTo>
                  <a:pt x="119062" y="61912"/>
                </a:lnTo>
                <a:close/>
                <a:moveTo>
                  <a:pt x="85725" y="61912"/>
                </a:moveTo>
                <a:lnTo>
                  <a:pt x="85725" y="123825"/>
                </a:lnTo>
                <a:lnTo>
                  <a:pt x="66675" y="123825"/>
                </a:lnTo>
                <a:lnTo>
                  <a:pt x="66675" y="61912"/>
                </a:lnTo>
                <a:lnTo>
                  <a:pt x="85725" y="61912"/>
                </a:lnTo>
                <a:close/>
                <a:moveTo>
                  <a:pt x="52388" y="61912"/>
                </a:moveTo>
                <a:lnTo>
                  <a:pt x="52388" y="123825"/>
                </a:lnTo>
                <a:lnTo>
                  <a:pt x="33338" y="123825"/>
                </a:lnTo>
                <a:lnTo>
                  <a:pt x="33338" y="61912"/>
                </a:lnTo>
                <a:lnTo>
                  <a:pt x="52388" y="61912"/>
                </a:lnTo>
                <a:close/>
                <a:moveTo>
                  <a:pt x="76200" y="28575"/>
                </a:moveTo>
                <a:cubicBezTo>
                  <a:pt x="81457" y="28575"/>
                  <a:pt x="85725" y="32843"/>
                  <a:pt x="85725" y="38100"/>
                </a:cubicBezTo>
                <a:cubicBezTo>
                  <a:pt x="85725" y="43357"/>
                  <a:pt x="81457" y="47625"/>
                  <a:pt x="76200" y="47625"/>
                </a:cubicBezTo>
                <a:cubicBezTo>
                  <a:pt x="70943" y="47625"/>
                  <a:pt x="66675" y="43357"/>
                  <a:pt x="66675" y="38100"/>
                </a:cubicBezTo>
                <a:cubicBezTo>
                  <a:pt x="66675" y="32843"/>
                  <a:pt x="70943" y="28575"/>
                  <a:pt x="76200" y="28575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9"/>
          <p:cNvSpPr/>
          <p:nvPr/>
        </p:nvSpPr>
        <p:spPr>
          <a:xfrm>
            <a:off x="1219200" y="3848100"/>
            <a:ext cx="120967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Bank/E-Wallet</a:t>
            </a:r>
            <a:endParaRPr b="0" i="0" sz="1600" u="none" cap="none" strike="noStrike"/>
          </a:p>
        </p:txBody>
      </p:sp>
      <p:sp>
        <p:nvSpPr>
          <p:cNvPr id="549" name="Google Shape;549;p9"/>
          <p:cNvSpPr/>
          <p:nvPr/>
        </p:nvSpPr>
        <p:spPr>
          <a:xfrm>
            <a:off x="1219200" y="4076700"/>
            <a:ext cx="12001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Payment Complete</a:t>
            </a:r>
            <a:endParaRPr b="0" i="0" sz="1600" u="none" cap="none" strike="noStrike"/>
          </a:p>
        </p:txBody>
      </p:sp>
      <p:sp>
        <p:nvSpPr>
          <p:cNvPr id="550" name="Google Shape;550;p9"/>
          <p:cNvSpPr/>
          <p:nvPr/>
        </p:nvSpPr>
        <p:spPr>
          <a:xfrm>
            <a:off x="723900" y="4381500"/>
            <a:ext cx="228600" cy="228600"/>
          </a:xfrm>
          <a:custGeom>
            <a:rect b="b" l="l" r="r" t="t"/>
            <a:pathLst>
              <a:path extrusionOk="0" h="228600" w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5DF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9"/>
          <p:cNvSpPr/>
          <p:nvPr/>
        </p:nvSpPr>
        <p:spPr>
          <a:xfrm>
            <a:off x="695325" y="4381500"/>
            <a:ext cx="2857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600" u="none" cap="none" strike="noStrike"/>
          </a:p>
        </p:txBody>
      </p:sp>
      <p:sp>
        <p:nvSpPr>
          <p:cNvPr id="552" name="Google Shape;552;p9"/>
          <p:cNvSpPr/>
          <p:nvPr/>
        </p:nvSpPr>
        <p:spPr>
          <a:xfrm>
            <a:off x="1028700" y="4400550"/>
            <a:ext cx="191452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Notifikasi ke Payment Gateway</a:t>
            </a:r>
            <a:endParaRPr b="0" i="0" sz="1600" u="none" cap="none" strike="noStrike"/>
          </a:p>
        </p:txBody>
      </p:sp>
      <p:sp>
        <p:nvSpPr>
          <p:cNvPr id="553" name="Google Shape;553;p9"/>
          <p:cNvSpPr/>
          <p:nvPr/>
        </p:nvSpPr>
        <p:spPr>
          <a:xfrm>
            <a:off x="4003625" y="4076700"/>
            <a:ext cx="285750" cy="285750"/>
          </a:xfrm>
          <a:custGeom>
            <a:rect b="b" l="l" r="r" t="t"/>
            <a:pathLst>
              <a:path extrusionOk="0" h="285750" w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9"/>
          <p:cNvSpPr/>
          <p:nvPr/>
        </p:nvSpPr>
        <p:spPr>
          <a:xfrm>
            <a:off x="4475113" y="3695700"/>
            <a:ext cx="3238500" cy="1066800"/>
          </a:xfrm>
          <a:custGeom>
            <a:rect b="b" l="l" r="r" t="t"/>
            <a:pathLst>
              <a:path extrusionOk="0" h="1066800" w="3238500">
                <a:moveTo>
                  <a:pt x="114297" y="0"/>
                </a:moveTo>
                <a:lnTo>
                  <a:pt x="3124203" y="0"/>
                </a:lnTo>
                <a:cubicBezTo>
                  <a:pt x="3187328" y="0"/>
                  <a:pt x="3238500" y="51172"/>
                  <a:pt x="3238500" y="114297"/>
                </a:cubicBezTo>
                <a:lnTo>
                  <a:pt x="3238500" y="952503"/>
                </a:lnTo>
                <a:cubicBezTo>
                  <a:pt x="3238500" y="1015628"/>
                  <a:pt x="3187328" y="1066800"/>
                  <a:pt x="312420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9"/>
          <p:cNvSpPr/>
          <p:nvPr/>
        </p:nvSpPr>
        <p:spPr>
          <a:xfrm>
            <a:off x="4627513" y="3867150"/>
            <a:ext cx="381000" cy="381000"/>
          </a:xfrm>
          <a:custGeom>
            <a:rect b="b" l="l" r="r" t="t"/>
            <a:pathLst>
              <a:path extrusionOk="0" h="381000" w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A9D8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9"/>
          <p:cNvSpPr/>
          <p:nvPr/>
        </p:nvSpPr>
        <p:spPr>
          <a:xfrm>
            <a:off x="4741813" y="3981450"/>
            <a:ext cx="152400" cy="152400"/>
          </a:xfrm>
          <a:custGeom>
            <a:rect b="b" l="l" r="r" t="t"/>
            <a:pathLst>
              <a:path extrusionOk="0" h="152400" w="152400">
                <a:moveTo>
                  <a:pt x="0" y="38100"/>
                </a:moveTo>
                <a:lnTo>
                  <a:pt x="0" y="47625"/>
                </a:lnTo>
                <a:lnTo>
                  <a:pt x="152400" y="47625"/>
                </a:lnTo>
                <a:lnTo>
                  <a:pt x="152400" y="38100"/>
                </a:lnTo>
                <a:cubicBezTo>
                  <a:pt x="152400" y="27593"/>
                  <a:pt x="143857" y="19050"/>
                  <a:pt x="133350" y="19050"/>
                </a:cubicBez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close/>
                <a:moveTo>
                  <a:pt x="0" y="61912"/>
                </a:move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61912"/>
                </a:lnTo>
                <a:lnTo>
                  <a:pt x="0" y="61912"/>
                </a:lnTo>
                <a:close/>
                <a:moveTo>
                  <a:pt x="19050" y="107156"/>
                </a:moveTo>
                <a:cubicBezTo>
                  <a:pt x="19050" y="103197"/>
                  <a:pt x="22235" y="100013"/>
                  <a:pt x="26194" y="100013"/>
                </a:cubicBezTo>
                <a:lnTo>
                  <a:pt x="40481" y="100013"/>
                </a:lnTo>
                <a:cubicBezTo>
                  <a:pt x="44440" y="100013"/>
                  <a:pt x="47625" y="103197"/>
                  <a:pt x="47625" y="107156"/>
                </a:cubicBezTo>
                <a:cubicBezTo>
                  <a:pt x="47625" y="111115"/>
                  <a:pt x="44440" y="114300"/>
                  <a:pt x="40481" y="114300"/>
                </a:cubicBezTo>
                <a:lnTo>
                  <a:pt x="26194" y="114300"/>
                </a:lnTo>
                <a:cubicBezTo>
                  <a:pt x="22235" y="114300"/>
                  <a:pt x="19050" y="111115"/>
                  <a:pt x="19050" y="107156"/>
                </a:cubicBezTo>
                <a:close/>
                <a:moveTo>
                  <a:pt x="61912" y="107156"/>
                </a:moveTo>
                <a:cubicBezTo>
                  <a:pt x="61912" y="103197"/>
                  <a:pt x="65097" y="100013"/>
                  <a:pt x="69056" y="100013"/>
                </a:cubicBez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9056" y="114300"/>
                </a:lnTo>
                <a:cubicBezTo>
                  <a:pt x="65097" y="114300"/>
                  <a:pt x="61912" y="111115"/>
                  <a:pt x="61912" y="1071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9"/>
          <p:cNvSpPr/>
          <p:nvPr/>
        </p:nvSpPr>
        <p:spPr>
          <a:xfrm>
            <a:off x="5122813" y="3848100"/>
            <a:ext cx="138112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Payment Gateway</a:t>
            </a:r>
            <a:endParaRPr b="0" i="0" sz="1600" u="none" cap="none" strike="noStrike"/>
          </a:p>
        </p:txBody>
      </p:sp>
      <p:sp>
        <p:nvSpPr>
          <p:cNvPr id="558" name="Google Shape;558;p9"/>
          <p:cNvSpPr/>
          <p:nvPr/>
        </p:nvSpPr>
        <p:spPr>
          <a:xfrm>
            <a:off x="5122813" y="4076700"/>
            <a:ext cx="1371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Verify &amp; Callback</a:t>
            </a:r>
            <a:endParaRPr b="0" i="0" sz="1600" u="none" cap="none" strike="noStrike"/>
          </a:p>
        </p:txBody>
      </p:sp>
      <p:sp>
        <p:nvSpPr>
          <p:cNvPr id="559" name="Google Shape;559;p9"/>
          <p:cNvSpPr/>
          <p:nvPr/>
        </p:nvSpPr>
        <p:spPr>
          <a:xfrm>
            <a:off x="4627513" y="4381500"/>
            <a:ext cx="228600" cy="228600"/>
          </a:xfrm>
          <a:custGeom>
            <a:rect b="b" l="l" r="r" t="t"/>
            <a:pathLst>
              <a:path extrusionOk="0" h="228600" w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5DF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9"/>
          <p:cNvSpPr/>
          <p:nvPr/>
        </p:nvSpPr>
        <p:spPr>
          <a:xfrm>
            <a:off x="4598938" y="4381500"/>
            <a:ext cx="2857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b="0" i="0" sz="1600" u="none" cap="none" strike="noStrike"/>
          </a:p>
        </p:txBody>
      </p:sp>
      <p:sp>
        <p:nvSpPr>
          <p:cNvPr id="561" name="Google Shape;561;p9"/>
          <p:cNvSpPr/>
          <p:nvPr/>
        </p:nvSpPr>
        <p:spPr>
          <a:xfrm>
            <a:off x="4932313" y="4400550"/>
            <a:ext cx="15906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Kirim callback ke Website</a:t>
            </a:r>
            <a:endParaRPr b="0" i="0" sz="1600" u="none" cap="none" strike="noStrike"/>
          </a:p>
        </p:txBody>
      </p:sp>
      <p:sp>
        <p:nvSpPr>
          <p:cNvPr id="562" name="Google Shape;562;p9"/>
          <p:cNvSpPr/>
          <p:nvPr/>
        </p:nvSpPr>
        <p:spPr>
          <a:xfrm>
            <a:off x="7907387" y="4076700"/>
            <a:ext cx="285750" cy="285750"/>
          </a:xfrm>
          <a:custGeom>
            <a:rect b="b" l="l" r="r" t="t"/>
            <a:pathLst>
              <a:path extrusionOk="0" h="285750" w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9"/>
          <p:cNvSpPr/>
          <p:nvPr/>
        </p:nvSpPr>
        <p:spPr>
          <a:xfrm>
            <a:off x="8378875" y="3543300"/>
            <a:ext cx="3238500" cy="1371600"/>
          </a:xfrm>
          <a:custGeom>
            <a:rect b="b" l="l" r="r" t="t"/>
            <a:pathLst>
              <a:path extrusionOk="0" h="1371600" w="3238500">
                <a:moveTo>
                  <a:pt x="114295" y="0"/>
                </a:moveTo>
                <a:lnTo>
                  <a:pt x="3124205" y="0"/>
                </a:lnTo>
                <a:cubicBezTo>
                  <a:pt x="3187286" y="0"/>
                  <a:pt x="3238500" y="51214"/>
                  <a:pt x="3238500" y="114295"/>
                </a:cubicBezTo>
                <a:lnTo>
                  <a:pt x="3238500" y="1257305"/>
                </a:lnTo>
                <a:cubicBezTo>
                  <a:pt x="3238500" y="1320386"/>
                  <a:pt x="3187286" y="1371600"/>
                  <a:pt x="3124205" y="1371600"/>
                </a:cubicBezTo>
                <a:lnTo>
                  <a:pt x="114295" y="1371600"/>
                </a:lnTo>
                <a:cubicBezTo>
                  <a:pt x="51214" y="1371600"/>
                  <a:pt x="0" y="1320386"/>
                  <a:pt x="0" y="1257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9"/>
          <p:cNvSpPr/>
          <p:nvPr/>
        </p:nvSpPr>
        <p:spPr>
          <a:xfrm>
            <a:off x="8531275" y="3714750"/>
            <a:ext cx="381000" cy="381000"/>
          </a:xfrm>
          <a:custGeom>
            <a:rect b="b" l="l" r="r" t="t"/>
            <a:pathLst>
              <a:path extrusionOk="0" h="381000" w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9C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9"/>
          <p:cNvSpPr/>
          <p:nvPr/>
        </p:nvSpPr>
        <p:spPr>
          <a:xfrm>
            <a:off x="8626525" y="3829050"/>
            <a:ext cx="190500" cy="152400"/>
          </a:xfrm>
          <a:custGeom>
            <a:rect b="b" l="l" r="r" t="t"/>
            <a:pathLst>
              <a:path extrusionOk="0" h="152400" w="190500">
                <a:moveTo>
                  <a:pt x="19050" y="28575"/>
                </a:moveTo>
                <a:cubicBezTo>
                  <a:pt x="19050" y="18068"/>
                  <a:pt x="27593" y="9525"/>
                  <a:pt x="38100" y="9525"/>
                </a:cubicBezTo>
                <a:lnTo>
                  <a:pt x="152400" y="9525"/>
                </a:lnTo>
                <a:cubicBezTo>
                  <a:pt x="162907" y="9525"/>
                  <a:pt x="171450" y="18068"/>
                  <a:pt x="171450" y="28575"/>
                </a:cubicBezTo>
                <a:lnTo>
                  <a:pt x="171450" y="100013"/>
                </a:lnTo>
                <a:lnTo>
                  <a:pt x="152400" y="100013"/>
                </a:lnTo>
                <a:lnTo>
                  <a:pt x="152400" y="28575"/>
                </a:lnTo>
                <a:lnTo>
                  <a:pt x="38100" y="28575"/>
                </a:lnTo>
                <a:lnTo>
                  <a:pt x="38100" y="100013"/>
                </a:lnTo>
                <a:lnTo>
                  <a:pt x="19050" y="100013"/>
                </a:lnTo>
                <a:lnTo>
                  <a:pt x="19050" y="28575"/>
                </a:lnTo>
                <a:close/>
                <a:moveTo>
                  <a:pt x="0" y="120015"/>
                </a:moveTo>
                <a:cubicBezTo>
                  <a:pt x="0" y="116860"/>
                  <a:pt x="2560" y="114300"/>
                  <a:pt x="5715" y="114300"/>
                </a:cubicBezTo>
                <a:lnTo>
                  <a:pt x="184785" y="114300"/>
                </a:lnTo>
                <a:cubicBezTo>
                  <a:pt x="187940" y="114300"/>
                  <a:pt x="190500" y="116860"/>
                  <a:pt x="190500" y="120015"/>
                </a:cubicBezTo>
                <a:cubicBezTo>
                  <a:pt x="190500" y="132636"/>
                  <a:pt x="180261" y="142875"/>
                  <a:pt x="167640" y="142875"/>
                </a:cubicBezTo>
                <a:lnTo>
                  <a:pt x="22860" y="142875"/>
                </a:lnTo>
                <a:cubicBezTo>
                  <a:pt x="10239" y="142875"/>
                  <a:pt x="0" y="132636"/>
                  <a:pt x="0" y="120015"/>
                </a:cubicBezTo>
                <a:close/>
                <a:moveTo>
                  <a:pt x="83641" y="62210"/>
                </a:moveTo>
                <a:lnTo>
                  <a:pt x="74414" y="71438"/>
                </a:lnTo>
                <a:lnTo>
                  <a:pt x="83641" y="80665"/>
                </a:lnTo>
                <a:cubicBezTo>
                  <a:pt x="86439" y="83463"/>
                  <a:pt x="86439" y="87987"/>
                  <a:pt x="83641" y="90755"/>
                </a:cubicBezTo>
                <a:cubicBezTo>
                  <a:pt x="80843" y="93524"/>
                  <a:pt x="76319" y="93553"/>
                  <a:pt x="73551" y="90755"/>
                </a:cubicBezTo>
                <a:lnTo>
                  <a:pt x="59263" y="76468"/>
                </a:lnTo>
                <a:cubicBezTo>
                  <a:pt x="56465" y="73670"/>
                  <a:pt x="56465" y="69146"/>
                  <a:pt x="59263" y="66377"/>
                </a:cubicBezTo>
                <a:lnTo>
                  <a:pt x="73551" y="52090"/>
                </a:lnTo>
                <a:cubicBezTo>
                  <a:pt x="76349" y="49292"/>
                  <a:pt x="80873" y="49292"/>
                  <a:pt x="83641" y="52090"/>
                </a:cubicBezTo>
                <a:cubicBezTo>
                  <a:pt x="86410" y="54888"/>
                  <a:pt x="86439" y="59412"/>
                  <a:pt x="83641" y="62180"/>
                </a:cubicBezTo>
                <a:close/>
                <a:moveTo>
                  <a:pt x="116979" y="52090"/>
                </a:moveTo>
                <a:lnTo>
                  <a:pt x="131266" y="66377"/>
                </a:lnTo>
                <a:cubicBezTo>
                  <a:pt x="134064" y="69175"/>
                  <a:pt x="134064" y="73700"/>
                  <a:pt x="131266" y="76468"/>
                </a:cubicBezTo>
                <a:lnTo>
                  <a:pt x="116979" y="90755"/>
                </a:lnTo>
                <a:cubicBezTo>
                  <a:pt x="114181" y="93553"/>
                  <a:pt x="109657" y="93553"/>
                  <a:pt x="106888" y="90755"/>
                </a:cubicBezTo>
                <a:cubicBezTo>
                  <a:pt x="104120" y="87957"/>
                  <a:pt x="104090" y="83433"/>
                  <a:pt x="106888" y="80665"/>
                </a:cubicBezTo>
                <a:lnTo>
                  <a:pt x="116116" y="71438"/>
                </a:lnTo>
                <a:lnTo>
                  <a:pt x="106888" y="62210"/>
                </a:lnTo>
                <a:cubicBezTo>
                  <a:pt x="104090" y="59412"/>
                  <a:pt x="104090" y="54888"/>
                  <a:pt x="106888" y="52120"/>
                </a:cubicBezTo>
                <a:cubicBezTo>
                  <a:pt x="109686" y="49351"/>
                  <a:pt x="114211" y="49322"/>
                  <a:pt x="116979" y="52120"/>
                </a:cubicBezTo>
                <a:close/>
              </a:path>
            </a:pathLst>
          </a:custGeom>
          <a:solidFill>
            <a:srgbClr val="1E3A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9"/>
          <p:cNvSpPr/>
          <p:nvPr/>
        </p:nvSpPr>
        <p:spPr>
          <a:xfrm>
            <a:off x="9026575" y="3695700"/>
            <a:ext cx="923925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Website</a:t>
            </a:r>
            <a:endParaRPr b="0" i="0" sz="1600" u="none" cap="none" strike="noStrike"/>
          </a:p>
        </p:txBody>
      </p:sp>
      <p:sp>
        <p:nvSpPr>
          <p:cNvPr id="567" name="Google Shape;567;p9"/>
          <p:cNvSpPr/>
          <p:nvPr/>
        </p:nvSpPr>
        <p:spPr>
          <a:xfrm>
            <a:off x="9026575" y="3924300"/>
            <a:ext cx="9144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Update Status</a:t>
            </a:r>
            <a:endParaRPr b="0" i="0" sz="1600" u="none" cap="none" strike="noStrike"/>
          </a:p>
        </p:txBody>
      </p:sp>
      <p:sp>
        <p:nvSpPr>
          <p:cNvPr id="568" name="Google Shape;568;p9"/>
          <p:cNvSpPr/>
          <p:nvPr/>
        </p:nvSpPr>
        <p:spPr>
          <a:xfrm>
            <a:off x="8531275" y="4229100"/>
            <a:ext cx="228600" cy="228600"/>
          </a:xfrm>
          <a:custGeom>
            <a:rect b="b" l="l" r="r" t="t"/>
            <a:pathLst>
              <a:path extrusionOk="0" h="228600" w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5DF7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9"/>
          <p:cNvSpPr/>
          <p:nvPr/>
        </p:nvSpPr>
        <p:spPr>
          <a:xfrm>
            <a:off x="8502700" y="4229100"/>
            <a:ext cx="2857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b="0" i="0" sz="1600" u="none" cap="none" strike="noStrike"/>
          </a:p>
        </p:txBody>
      </p:sp>
      <p:sp>
        <p:nvSpPr>
          <p:cNvPr id="570" name="Google Shape;570;p9"/>
          <p:cNvSpPr/>
          <p:nvPr/>
        </p:nvSpPr>
        <p:spPr>
          <a:xfrm>
            <a:off x="8836075" y="4248150"/>
            <a:ext cx="146685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Update booking = PAID</a:t>
            </a:r>
            <a:endParaRPr b="0" i="0" sz="1600" u="none" cap="none" strike="noStrike"/>
          </a:p>
        </p:txBody>
      </p:sp>
      <p:sp>
        <p:nvSpPr>
          <p:cNvPr id="571" name="Google Shape;571;p9"/>
          <p:cNvSpPr/>
          <p:nvPr/>
        </p:nvSpPr>
        <p:spPr>
          <a:xfrm>
            <a:off x="8531275" y="4533900"/>
            <a:ext cx="228600" cy="228600"/>
          </a:xfrm>
          <a:custGeom>
            <a:rect b="b" l="l" r="r" t="t"/>
            <a:pathLst>
              <a:path extrusionOk="0" h="228600" w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1A2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9"/>
          <p:cNvSpPr/>
          <p:nvPr/>
        </p:nvSpPr>
        <p:spPr>
          <a:xfrm>
            <a:off x="8502700" y="4533900"/>
            <a:ext cx="2857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" u="none" cap="none" strike="noStrike">
                <a:solidFill>
                  <a:srgbClr val="1E3A5F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b="0" i="0" sz="1600" u="none" cap="none" strike="noStrike"/>
          </a:p>
        </p:txBody>
      </p:sp>
      <p:sp>
        <p:nvSpPr>
          <p:cNvPr id="573" name="Google Shape;573;p9"/>
          <p:cNvSpPr/>
          <p:nvPr/>
        </p:nvSpPr>
        <p:spPr>
          <a:xfrm>
            <a:off x="8836075" y="4552950"/>
            <a:ext cx="1371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Kirim email konfirmasi</a:t>
            </a:r>
            <a:endParaRPr b="0" i="0" sz="1600" u="none" cap="none" strike="noStrike"/>
          </a:p>
        </p:txBody>
      </p:sp>
      <p:sp>
        <p:nvSpPr>
          <p:cNvPr id="574" name="Google Shape;574;p9"/>
          <p:cNvSpPr/>
          <p:nvPr/>
        </p:nvSpPr>
        <p:spPr>
          <a:xfrm>
            <a:off x="390525" y="5267325"/>
            <a:ext cx="2724150" cy="1047750"/>
          </a:xfrm>
          <a:custGeom>
            <a:rect b="b" l="l" r="r" t="t"/>
            <a:pathLst>
              <a:path extrusionOk="0" h="1047750" w="2724150">
                <a:moveTo>
                  <a:pt x="114299" y="0"/>
                </a:moveTo>
                <a:lnTo>
                  <a:pt x="2609851" y="0"/>
                </a:lnTo>
                <a:cubicBezTo>
                  <a:pt x="2672977" y="0"/>
                  <a:pt x="2724150" y="51173"/>
                  <a:pt x="2724150" y="114299"/>
                </a:cubicBezTo>
                <a:lnTo>
                  <a:pt x="2724150" y="933451"/>
                </a:lnTo>
                <a:cubicBezTo>
                  <a:pt x="2724150" y="996577"/>
                  <a:pt x="2672977" y="1047750"/>
                  <a:pt x="2609851" y="1047750"/>
                </a:cubicBezTo>
                <a:lnTo>
                  <a:pt x="114299" y="1047750"/>
                </a:lnTo>
                <a:cubicBezTo>
                  <a:pt x="51173" y="1047750"/>
                  <a:pt x="0" y="996577"/>
                  <a:pt x="0" y="93345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FEFCE8"/>
          </a:solidFill>
          <a:ln cap="flat" cmpd="sng" w="25400">
            <a:solidFill>
              <a:srgbClr val="FDC7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9"/>
          <p:cNvSpPr/>
          <p:nvPr/>
        </p:nvSpPr>
        <p:spPr>
          <a:xfrm>
            <a:off x="1638300" y="5429250"/>
            <a:ext cx="228600" cy="228600"/>
          </a:xfrm>
          <a:custGeom>
            <a:rect b="b" l="l" r="r" t="t"/>
            <a:pathLst>
              <a:path extrusionOk="0" h="228600" w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F0B1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9"/>
          <p:cNvSpPr/>
          <p:nvPr/>
        </p:nvSpPr>
        <p:spPr>
          <a:xfrm>
            <a:off x="514350" y="5734050"/>
            <a:ext cx="2476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A65F00"/>
                </a:solidFill>
                <a:latin typeface="Arial"/>
                <a:ea typeface="Arial"/>
                <a:cs typeface="Arial"/>
                <a:sym typeface="Arial"/>
              </a:rPr>
              <a:t>201</a:t>
            </a:r>
            <a:endParaRPr b="0" i="0" sz="1600" u="none" cap="none" strike="noStrike"/>
          </a:p>
        </p:txBody>
      </p:sp>
      <p:sp>
        <p:nvSpPr>
          <p:cNvPr id="577" name="Google Shape;577;p9"/>
          <p:cNvSpPr/>
          <p:nvPr/>
        </p:nvSpPr>
        <p:spPr>
          <a:xfrm>
            <a:off x="519113" y="5962650"/>
            <a:ext cx="24669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D08700"/>
                </a:solidFill>
                <a:latin typeface="Arial"/>
                <a:ea typeface="Arial"/>
                <a:cs typeface="Arial"/>
                <a:sym typeface="Arial"/>
              </a:rPr>
              <a:t>Pending</a:t>
            </a:r>
            <a:endParaRPr b="0" i="0" sz="1600" u="none" cap="none" strike="noStrike"/>
          </a:p>
        </p:txBody>
      </p:sp>
      <p:sp>
        <p:nvSpPr>
          <p:cNvPr id="578" name="Google Shape;578;p9"/>
          <p:cNvSpPr/>
          <p:nvPr/>
        </p:nvSpPr>
        <p:spPr>
          <a:xfrm>
            <a:off x="3286125" y="5267325"/>
            <a:ext cx="2724150" cy="1047750"/>
          </a:xfrm>
          <a:custGeom>
            <a:rect b="b" l="l" r="r" t="t"/>
            <a:pathLst>
              <a:path extrusionOk="0" h="1047750" w="2724150">
                <a:moveTo>
                  <a:pt x="114299" y="0"/>
                </a:moveTo>
                <a:lnTo>
                  <a:pt x="2609851" y="0"/>
                </a:lnTo>
                <a:cubicBezTo>
                  <a:pt x="2672977" y="0"/>
                  <a:pt x="2724150" y="51173"/>
                  <a:pt x="2724150" y="114299"/>
                </a:cubicBezTo>
                <a:lnTo>
                  <a:pt x="2724150" y="933451"/>
                </a:lnTo>
                <a:cubicBezTo>
                  <a:pt x="2724150" y="996577"/>
                  <a:pt x="2672977" y="1047750"/>
                  <a:pt x="2609851" y="1047750"/>
                </a:cubicBezTo>
                <a:lnTo>
                  <a:pt x="114299" y="1047750"/>
                </a:lnTo>
                <a:cubicBezTo>
                  <a:pt x="51173" y="1047750"/>
                  <a:pt x="0" y="996577"/>
                  <a:pt x="0" y="93345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F0FDF4"/>
          </a:solidFill>
          <a:ln cap="flat" cmpd="sng" w="25400">
            <a:solidFill>
              <a:srgbClr val="05DF7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9"/>
          <p:cNvSpPr/>
          <p:nvPr/>
        </p:nvSpPr>
        <p:spPr>
          <a:xfrm>
            <a:off x="4533900" y="5429250"/>
            <a:ext cx="228600" cy="228600"/>
          </a:xfrm>
          <a:custGeom>
            <a:rect b="b" l="l" r="r" t="t"/>
            <a:pathLst>
              <a:path extrusionOk="0" h="228600" w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C9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9"/>
          <p:cNvSpPr/>
          <p:nvPr/>
        </p:nvSpPr>
        <p:spPr>
          <a:xfrm>
            <a:off x="3409950" y="5734050"/>
            <a:ext cx="2476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008236"/>
                </a:solidFill>
                <a:latin typeface="Arial"/>
                <a:ea typeface="Arial"/>
                <a:cs typeface="Arial"/>
                <a:sym typeface="Arial"/>
              </a:rPr>
              <a:t>200</a:t>
            </a:r>
            <a:endParaRPr b="0" i="0" sz="1600" u="none" cap="none" strike="noStrike"/>
          </a:p>
        </p:txBody>
      </p:sp>
      <p:sp>
        <p:nvSpPr>
          <p:cNvPr id="581" name="Google Shape;581;p9"/>
          <p:cNvSpPr/>
          <p:nvPr/>
        </p:nvSpPr>
        <p:spPr>
          <a:xfrm>
            <a:off x="3414713" y="5962650"/>
            <a:ext cx="24669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00A63E"/>
                </a:solidFill>
                <a:latin typeface="Arial"/>
                <a:ea typeface="Arial"/>
                <a:cs typeface="Arial"/>
                <a:sym typeface="Arial"/>
              </a:rPr>
              <a:t>Settlement</a:t>
            </a:r>
            <a:endParaRPr b="0" i="0" sz="1600" u="none" cap="none" strike="noStrike"/>
          </a:p>
        </p:txBody>
      </p:sp>
      <p:sp>
        <p:nvSpPr>
          <p:cNvPr id="582" name="Google Shape;582;p9"/>
          <p:cNvSpPr/>
          <p:nvPr/>
        </p:nvSpPr>
        <p:spPr>
          <a:xfrm>
            <a:off x="6181725" y="5267325"/>
            <a:ext cx="2724150" cy="1047750"/>
          </a:xfrm>
          <a:custGeom>
            <a:rect b="b" l="l" r="r" t="t"/>
            <a:pathLst>
              <a:path extrusionOk="0" h="1047750" w="2724150">
                <a:moveTo>
                  <a:pt x="114299" y="0"/>
                </a:moveTo>
                <a:lnTo>
                  <a:pt x="2609851" y="0"/>
                </a:lnTo>
                <a:cubicBezTo>
                  <a:pt x="2672977" y="0"/>
                  <a:pt x="2724150" y="51173"/>
                  <a:pt x="2724150" y="114299"/>
                </a:cubicBezTo>
                <a:lnTo>
                  <a:pt x="2724150" y="933451"/>
                </a:lnTo>
                <a:cubicBezTo>
                  <a:pt x="2724150" y="996577"/>
                  <a:pt x="2672977" y="1047750"/>
                  <a:pt x="2609851" y="1047750"/>
                </a:cubicBezTo>
                <a:lnTo>
                  <a:pt x="114299" y="1047750"/>
                </a:lnTo>
                <a:cubicBezTo>
                  <a:pt x="51173" y="1047750"/>
                  <a:pt x="0" y="996577"/>
                  <a:pt x="0" y="93345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FEF2F2"/>
          </a:solidFill>
          <a:ln cap="flat" cmpd="sng" w="25400">
            <a:solidFill>
              <a:srgbClr val="FF646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9"/>
          <p:cNvSpPr/>
          <p:nvPr/>
        </p:nvSpPr>
        <p:spPr>
          <a:xfrm>
            <a:off x="7429500" y="5429250"/>
            <a:ext cx="228600" cy="228600"/>
          </a:xfrm>
          <a:custGeom>
            <a:rect b="b" l="l" r="r" t="t"/>
            <a:pathLst>
              <a:path extrusionOk="0" h="228600" w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4563" y="74563"/>
                </a:moveTo>
                <a:cubicBezTo>
                  <a:pt x="78760" y="70366"/>
                  <a:pt x="85546" y="70366"/>
                  <a:pt x="89699" y="74563"/>
                </a:cubicBezTo>
                <a:lnTo>
                  <a:pt x="114255" y="99120"/>
                </a:lnTo>
                <a:lnTo>
                  <a:pt x="138812" y="74563"/>
                </a:lnTo>
                <a:cubicBezTo>
                  <a:pt x="143009" y="70366"/>
                  <a:pt x="149796" y="70366"/>
                  <a:pt x="153948" y="74563"/>
                </a:cubicBezTo>
                <a:cubicBezTo>
                  <a:pt x="158100" y="78760"/>
                  <a:pt x="158145" y="85546"/>
                  <a:pt x="153948" y="89699"/>
                </a:cubicBezTo>
                <a:lnTo>
                  <a:pt x="129391" y="114255"/>
                </a:lnTo>
                <a:lnTo>
                  <a:pt x="153948" y="138812"/>
                </a:lnTo>
                <a:cubicBezTo>
                  <a:pt x="158145" y="143009"/>
                  <a:pt x="158145" y="149796"/>
                  <a:pt x="153948" y="153948"/>
                </a:cubicBezTo>
                <a:cubicBezTo>
                  <a:pt x="149751" y="158100"/>
                  <a:pt x="142964" y="158145"/>
                  <a:pt x="138812" y="153948"/>
                </a:cubicBezTo>
                <a:lnTo>
                  <a:pt x="114255" y="129391"/>
                </a:lnTo>
                <a:lnTo>
                  <a:pt x="89699" y="153948"/>
                </a:lnTo>
                <a:cubicBezTo>
                  <a:pt x="85502" y="158145"/>
                  <a:pt x="78715" y="158145"/>
                  <a:pt x="74563" y="153948"/>
                </a:cubicBezTo>
                <a:cubicBezTo>
                  <a:pt x="70411" y="149751"/>
                  <a:pt x="70366" y="142964"/>
                  <a:pt x="74563" y="138812"/>
                </a:cubicBezTo>
                <a:lnTo>
                  <a:pt x="99120" y="114255"/>
                </a:lnTo>
                <a:lnTo>
                  <a:pt x="74563" y="89699"/>
                </a:lnTo>
                <a:cubicBezTo>
                  <a:pt x="70366" y="85502"/>
                  <a:pt x="70366" y="78715"/>
                  <a:pt x="74563" y="74563"/>
                </a:cubicBezTo>
                <a:close/>
              </a:path>
            </a:pathLst>
          </a:custGeom>
          <a:solidFill>
            <a:srgbClr val="FB2C3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9"/>
          <p:cNvSpPr/>
          <p:nvPr/>
        </p:nvSpPr>
        <p:spPr>
          <a:xfrm>
            <a:off x="6305550" y="5734050"/>
            <a:ext cx="2476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C10007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endParaRPr b="0" i="0" sz="1600" u="none" cap="none" strike="noStrike"/>
          </a:p>
        </p:txBody>
      </p:sp>
      <p:sp>
        <p:nvSpPr>
          <p:cNvPr id="585" name="Google Shape;585;p9"/>
          <p:cNvSpPr/>
          <p:nvPr/>
        </p:nvSpPr>
        <p:spPr>
          <a:xfrm>
            <a:off x="6310313" y="5962650"/>
            <a:ext cx="24669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E7000B"/>
                </a:solidFill>
                <a:latin typeface="Arial"/>
                <a:ea typeface="Arial"/>
                <a:cs typeface="Arial"/>
                <a:sym typeface="Arial"/>
              </a:rPr>
              <a:t>Expired</a:t>
            </a:r>
            <a:endParaRPr b="0" i="0" sz="1600" u="none" cap="none" strike="noStrike"/>
          </a:p>
        </p:txBody>
      </p:sp>
      <p:sp>
        <p:nvSpPr>
          <p:cNvPr id="586" name="Google Shape;586;p9"/>
          <p:cNvSpPr/>
          <p:nvPr/>
        </p:nvSpPr>
        <p:spPr>
          <a:xfrm>
            <a:off x="9077325" y="5267325"/>
            <a:ext cx="2724150" cy="1047750"/>
          </a:xfrm>
          <a:custGeom>
            <a:rect b="b" l="l" r="r" t="t"/>
            <a:pathLst>
              <a:path extrusionOk="0" h="1047750" w="2724150">
                <a:moveTo>
                  <a:pt x="114299" y="0"/>
                </a:moveTo>
                <a:lnTo>
                  <a:pt x="2609851" y="0"/>
                </a:lnTo>
                <a:cubicBezTo>
                  <a:pt x="2672977" y="0"/>
                  <a:pt x="2724150" y="51173"/>
                  <a:pt x="2724150" y="114299"/>
                </a:cubicBezTo>
                <a:lnTo>
                  <a:pt x="2724150" y="933451"/>
                </a:lnTo>
                <a:cubicBezTo>
                  <a:pt x="2724150" y="996577"/>
                  <a:pt x="2672977" y="1047750"/>
                  <a:pt x="2609851" y="1047750"/>
                </a:cubicBezTo>
                <a:lnTo>
                  <a:pt x="114299" y="1047750"/>
                </a:lnTo>
                <a:cubicBezTo>
                  <a:pt x="51173" y="1047750"/>
                  <a:pt x="0" y="996577"/>
                  <a:pt x="0" y="93345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F9FAFB"/>
          </a:solidFill>
          <a:ln cap="flat" cmpd="sng" w="25400">
            <a:solidFill>
              <a:srgbClr val="99A1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9"/>
          <p:cNvSpPr/>
          <p:nvPr/>
        </p:nvSpPr>
        <p:spPr>
          <a:xfrm>
            <a:off x="10325100" y="5429250"/>
            <a:ext cx="228600" cy="228600"/>
          </a:xfrm>
          <a:custGeom>
            <a:rect b="b" l="l" r="r" t="t"/>
            <a:pathLst>
              <a:path extrusionOk="0" h="228600" w="228600">
                <a:moveTo>
                  <a:pt x="163949" y="184175"/>
                </a:moveTo>
                <a:lnTo>
                  <a:pt x="44425" y="64651"/>
                </a:lnTo>
                <a:cubicBezTo>
                  <a:pt x="34424" y="78671"/>
                  <a:pt x="28575" y="95816"/>
                  <a:pt x="28575" y="114300"/>
                </a:cubicBezTo>
                <a:cubicBezTo>
                  <a:pt x="28575" y="161627"/>
                  <a:pt x="66973" y="200025"/>
                  <a:pt x="114300" y="200025"/>
                </a:cubicBezTo>
                <a:cubicBezTo>
                  <a:pt x="132829" y="200025"/>
                  <a:pt x="149974" y="194176"/>
                  <a:pt x="163949" y="184175"/>
                </a:cubicBezTo>
                <a:close/>
                <a:moveTo>
                  <a:pt x="184175" y="163949"/>
                </a:moveTo>
                <a:cubicBezTo>
                  <a:pt x="194176" y="149929"/>
                  <a:pt x="200025" y="132784"/>
                  <a:pt x="200025" y="114300"/>
                </a:cubicBezTo>
                <a:cubicBezTo>
                  <a:pt x="200025" y="66973"/>
                  <a:pt x="161627" y="28575"/>
                  <a:pt x="114300" y="28575"/>
                </a:cubicBezTo>
                <a:cubicBezTo>
                  <a:pt x="95771" y="28575"/>
                  <a:pt x="78626" y="34424"/>
                  <a:pt x="64651" y="44425"/>
                </a:cubicBezTo>
                <a:lnTo>
                  <a:pt x="184175" y="163949"/>
                </a:ln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</a:path>
            </a:pathLst>
          </a:custGeom>
          <a:solidFill>
            <a:srgbClr val="6A728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9"/>
          <p:cNvSpPr/>
          <p:nvPr/>
        </p:nvSpPr>
        <p:spPr>
          <a:xfrm>
            <a:off x="9201150" y="5734050"/>
            <a:ext cx="2476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364153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endParaRPr b="0" i="0" sz="1600" u="none" cap="none" strike="noStrike"/>
          </a:p>
        </p:txBody>
      </p:sp>
      <p:sp>
        <p:nvSpPr>
          <p:cNvPr id="589" name="Google Shape;589;p9"/>
          <p:cNvSpPr/>
          <p:nvPr/>
        </p:nvSpPr>
        <p:spPr>
          <a:xfrm>
            <a:off x="9205913" y="5962650"/>
            <a:ext cx="2466975" cy="1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4A5565"/>
                </a:solidFill>
                <a:latin typeface="Arial"/>
                <a:ea typeface="Arial"/>
                <a:cs typeface="Arial"/>
                <a:sym typeface="Arial"/>
              </a:rPr>
              <a:t>Cancelled</a:t>
            </a:r>
            <a:endParaRPr b="0" i="0" sz="1600" u="none" cap="none" strike="noStrike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2026-02-24T06:38:01Z</dcterms:created>
  <dc:creator>Kimi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{"Label":"Web Development for Bali's Tourism - Day 2 (Dengan Peragaan)","ContentProducer":"001191110108MACG2KBH8F10000","ProduceID":"19c49236-6352-8593-8000-0000b7bef7c6","ReservedCode1":"","ContentPropagator":"001191110108MACG2KBH8F20000","PropagateID":"19c49236-6352-8593-8000-0000b7bef7c6","ReservedCode2":""}</vt:lpwstr>
  </property>
</Properties>
</file>